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5"/>
  </p:notesMasterIdLst>
  <p:sldIdLst>
    <p:sldId id="257" r:id="rId2"/>
    <p:sldId id="263" r:id="rId3"/>
    <p:sldId id="538" r:id="rId4"/>
    <p:sldId id="540" r:id="rId5"/>
    <p:sldId id="541" r:id="rId6"/>
    <p:sldId id="542" r:id="rId7"/>
    <p:sldId id="543" r:id="rId8"/>
    <p:sldId id="544" r:id="rId9"/>
    <p:sldId id="545" r:id="rId10"/>
    <p:sldId id="546" r:id="rId11"/>
    <p:sldId id="547" r:id="rId12"/>
    <p:sldId id="548" r:id="rId13"/>
    <p:sldId id="549" r:id="rId14"/>
    <p:sldId id="534" r:id="rId15"/>
    <p:sldId id="550" r:id="rId16"/>
    <p:sldId id="536" r:id="rId17"/>
    <p:sldId id="537" r:id="rId18"/>
    <p:sldId id="551" r:id="rId19"/>
    <p:sldId id="552" r:id="rId20"/>
    <p:sldId id="535" r:id="rId21"/>
    <p:sldId id="553" r:id="rId22"/>
    <p:sldId id="554" r:id="rId23"/>
    <p:sldId id="555" r:id="rId24"/>
    <p:sldId id="556" r:id="rId25"/>
    <p:sldId id="557" r:id="rId26"/>
    <p:sldId id="558" r:id="rId27"/>
    <p:sldId id="559" r:id="rId28"/>
    <p:sldId id="560" r:id="rId29"/>
    <p:sldId id="561" r:id="rId30"/>
    <p:sldId id="564" r:id="rId31"/>
    <p:sldId id="562" r:id="rId32"/>
    <p:sldId id="563" r:id="rId33"/>
    <p:sldId id="565" r:id="rId34"/>
    <p:sldId id="568" r:id="rId35"/>
    <p:sldId id="567" r:id="rId36"/>
    <p:sldId id="569" r:id="rId37"/>
    <p:sldId id="570" r:id="rId38"/>
    <p:sldId id="571" r:id="rId39"/>
    <p:sldId id="572" r:id="rId40"/>
    <p:sldId id="579" r:id="rId41"/>
    <p:sldId id="634" r:id="rId42"/>
    <p:sldId id="573" r:id="rId43"/>
    <p:sldId id="595" r:id="rId44"/>
    <p:sldId id="574" r:id="rId45"/>
    <p:sldId id="596" r:id="rId46"/>
    <p:sldId id="575" r:id="rId47"/>
    <p:sldId id="597" r:id="rId48"/>
    <p:sldId id="576" r:id="rId49"/>
    <p:sldId id="592" r:id="rId50"/>
    <p:sldId id="598" r:id="rId51"/>
    <p:sldId id="577" r:id="rId52"/>
    <p:sldId id="593" r:id="rId53"/>
    <p:sldId id="594" r:id="rId54"/>
    <p:sldId id="615" r:id="rId55"/>
    <p:sldId id="635" r:id="rId56"/>
    <p:sldId id="580" r:id="rId57"/>
    <p:sldId id="616" r:id="rId58"/>
    <p:sldId id="639" r:id="rId59"/>
    <p:sldId id="640" r:id="rId60"/>
    <p:sldId id="641" r:id="rId61"/>
    <p:sldId id="642" r:id="rId62"/>
    <p:sldId id="582" r:id="rId63"/>
    <p:sldId id="581" r:id="rId64"/>
    <p:sldId id="583" r:id="rId65"/>
    <p:sldId id="584" r:id="rId66"/>
    <p:sldId id="585" r:id="rId67"/>
    <p:sldId id="586" r:id="rId68"/>
    <p:sldId id="587" r:id="rId69"/>
    <p:sldId id="588" r:id="rId70"/>
    <p:sldId id="589" r:id="rId71"/>
    <p:sldId id="532" r:id="rId72"/>
    <p:sldId id="600" r:id="rId73"/>
    <p:sldId id="601" r:id="rId74"/>
    <p:sldId id="613" r:id="rId75"/>
    <p:sldId id="602" r:id="rId76"/>
    <p:sldId id="603" r:id="rId77"/>
    <p:sldId id="604" r:id="rId78"/>
    <p:sldId id="605" r:id="rId79"/>
    <p:sldId id="606" r:id="rId80"/>
    <p:sldId id="607" r:id="rId81"/>
    <p:sldId id="608" r:id="rId82"/>
    <p:sldId id="609" r:id="rId83"/>
    <p:sldId id="610" r:id="rId84"/>
    <p:sldId id="611" r:id="rId85"/>
    <p:sldId id="612" r:id="rId86"/>
    <p:sldId id="617" r:id="rId87"/>
    <p:sldId id="623" r:id="rId88"/>
    <p:sldId id="618" r:id="rId89"/>
    <p:sldId id="619" r:id="rId90"/>
    <p:sldId id="622" r:id="rId91"/>
    <p:sldId id="624" r:id="rId92"/>
    <p:sldId id="625" r:id="rId93"/>
    <p:sldId id="626" r:id="rId94"/>
    <p:sldId id="627" r:id="rId95"/>
    <p:sldId id="628" r:id="rId96"/>
    <p:sldId id="629" r:id="rId97"/>
    <p:sldId id="630" r:id="rId98"/>
    <p:sldId id="631" r:id="rId99"/>
    <p:sldId id="632" r:id="rId100"/>
    <p:sldId id="643" r:id="rId101"/>
    <p:sldId id="644" r:id="rId102"/>
    <p:sldId id="590" r:id="rId103"/>
    <p:sldId id="591" r:id="rId10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9B9B9"/>
    <a:srgbClr val="CBD947"/>
    <a:srgbClr val="FF40FF"/>
    <a:srgbClr val="3241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6FF8E01-DE24-0F4F-A559-943D670B7764}" v="50" dt="2024-08-14T17:48:44.40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590" autoAdjust="0"/>
    <p:restoredTop sz="94490"/>
  </p:normalViewPr>
  <p:slideViewPr>
    <p:cSldViewPr snapToGrid="0">
      <p:cViewPr varScale="1">
        <p:scale>
          <a:sx n="142" d="100"/>
          <a:sy n="142" d="100"/>
        </p:scale>
        <p:origin x="732" y="3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viewProps" Target="viewProp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theme" Target="theme/theme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tableStyles" Target="tableStyle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microsoft.com/office/2016/11/relationships/changesInfo" Target="changesInfos/changesInfo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nnel D. Palenzuela" userId="27216d6f-a712-48da-bcb2-613e4bc945ac" providerId="ADAL" clId="{16736750-74B4-184C-AACF-97E7E4B9FAA6}"/>
    <pc:docChg chg="undo custSel addSld delSld modSld sldOrd modMainMaster">
      <pc:chgData name="Ronnel D. Palenzuela" userId="27216d6f-a712-48da-bcb2-613e4bc945ac" providerId="ADAL" clId="{16736750-74B4-184C-AACF-97E7E4B9FAA6}" dt="2024-08-13T03:37:12.131" v="3508" actId="207"/>
      <pc:docMkLst>
        <pc:docMk/>
      </pc:docMkLst>
      <pc:sldChg chg="modSp mod">
        <pc:chgData name="Ronnel D. Palenzuela" userId="27216d6f-a712-48da-bcb2-613e4bc945ac" providerId="ADAL" clId="{16736750-74B4-184C-AACF-97E7E4B9FAA6}" dt="2024-08-11T23:14:10.328" v="2625" actId="20577"/>
        <pc:sldMkLst>
          <pc:docMk/>
          <pc:sldMk cId="3455369248" sldId="257"/>
        </pc:sldMkLst>
        <pc:spChg chg="mod">
          <ac:chgData name="Ronnel D. Palenzuela" userId="27216d6f-a712-48da-bcb2-613e4bc945ac" providerId="ADAL" clId="{16736750-74B4-184C-AACF-97E7E4B9FAA6}" dt="2024-08-11T23:14:10.328" v="2625" actId="20577"/>
          <ac:spMkLst>
            <pc:docMk/>
            <pc:sldMk cId="3455369248" sldId="257"/>
            <ac:spMk id="3" creationId="{55CA8846-F5F9-9E2F-7E86-4EDFA1AEFED2}"/>
          </ac:spMkLst>
        </pc:spChg>
      </pc:sldChg>
      <pc:sldChg chg="addSp delSp modSp del mod setBg modNotesTx">
        <pc:chgData name="Ronnel D. Palenzuela" userId="27216d6f-a712-48da-bcb2-613e4bc945ac" providerId="ADAL" clId="{16736750-74B4-184C-AACF-97E7E4B9FAA6}" dt="2024-08-11T06:16:40.205" v="363" actId="2696"/>
        <pc:sldMkLst>
          <pc:docMk/>
          <pc:sldMk cId="218736974" sldId="258"/>
        </pc:sldMkLst>
        <pc:spChg chg="mod">
          <ac:chgData name="Ronnel D. Palenzuela" userId="27216d6f-a712-48da-bcb2-613e4bc945ac" providerId="ADAL" clId="{16736750-74B4-184C-AACF-97E7E4B9FAA6}" dt="2024-08-11T06:16:07.116" v="348" actId="26606"/>
          <ac:spMkLst>
            <pc:docMk/>
            <pc:sldMk cId="218736974" sldId="258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6:16:25.529" v="353" actId="21"/>
          <ac:spMkLst>
            <pc:docMk/>
            <pc:sldMk cId="218736974" sldId="258"/>
            <ac:spMk id="3" creationId="{F9E9654B-D8E5-22CA-371A-57FADD13842B}"/>
          </ac:spMkLst>
        </pc:spChg>
        <pc:spChg chg="add del">
          <ac:chgData name="Ronnel D. Palenzuela" userId="27216d6f-a712-48da-bcb2-613e4bc945ac" providerId="ADAL" clId="{16736750-74B4-184C-AACF-97E7E4B9FAA6}" dt="2024-08-11T06:16:07.116" v="348" actId="26606"/>
          <ac:spMkLst>
            <pc:docMk/>
            <pc:sldMk cId="218736974" sldId="258"/>
            <ac:spMk id="9" creationId="{04812C46-200A-4DEB-A05E-3ED6C68C2387}"/>
          </ac:spMkLst>
        </pc:spChg>
        <pc:spChg chg="add del">
          <ac:chgData name="Ronnel D. Palenzuela" userId="27216d6f-a712-48da-bcb2-613e4bc945ac" providerId="ADAL" clId="{16736750-74B4-184C-AACF-97E7E4B9FAA6}" dt="2024-08-11T06:16:07.116" v="348" actId="26606"/>
          <ac:spMkLst>
            <pc:docMk/>
            <pc:sldMk cId="218736974" sldId="258"/>
            <ac:spMk id="11" creationId="{D1EA859B-E555-4109-94F3-6700E046E008}"/>
          </ac:spMkLst>
        </pc:spChg>
        <pc:picChg chg="add del mod ord">
          <ac:chgData name="Ronnel D. Palenzuela" userId="27216d6f-a712-48da-bcb2-613e4bc945ac" providerId="ADAL" clId="{16736750-74B4-184C-AACF-97E7E4B9FAA6}" dt="2024-08-11T06:16:38.323" v="362" actId="21"/>
          <ac:picMkLst>
            <pc:docMk/>
            <pc:sldMk cId="218736974" sldId="258"/>
            <ac:picMk id="4" creationId="{98D0E626-B0C1-BC0F-8BBE-013B7E7B3AA6}"/>
          </ac:picMkLst>
        </pc:picChg>
      </pc:sldChg>
      <pc:sldChg chg="addSp delSp modSp mod modNotesTx">
        <pc:chgData name="Ronnel D. Palenzuela" userId="27216d6f-a712-48da-bcb2-613e4bc945ac" providerId="ADAL" clId="{16736750-74B4-184C-AACF-97E7E4B9FAA6}" dt="2024-08-11T12:37:53.539" v="2618" actId="20577"/>
        <pc:sldMkLst>
          <pc:docMk/>
          <pc:sldMk cId="3256538018" sldId="259"/>
        </pc:sldMkLst>
        <pc:spChg chg="mod">
          <ac:chgData name="Ronnel D. Palenzuela" userId="27216d6f-a712-48da-bcb2-613e4bc945ac" providerId="ADAL" clId="{16736750-74B4-184C-AACF-97E7E4B9FAA6}" dt="2024-08-11T06:18:47.941" v="388" actId="14100"/>
          <ac:spMkLst>
            <pc:docMk/>
            <pc:sldMk cId="3256538018" sldId="259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2:37:53.539" v="2618" actId="20577"/>
          <ac:spMkLst>
            <pc:docMk/>
            <pc:sldMk cId="3256538018" sldId="259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06:21:54.031" v="403" actId="1076"/>
          <ac:picMkLst>
            <pc:docMk/>
            <pc:sldMk cId="3256538018" sldId="259"/>
            <ac:picMk id="4" creationId="{E700435F-1E7A-3EEC-4AA8-86923D600596}"/>
          </ac:picMkLst>
        </pc:picChg>
        <pc:picChg chg="del">
          <ac:chgData name="Ronnel D. Palenzuela" userId="27216d6f-a712-48da-bcb2-613e4bc945ac" providerId="ADAL" clId="{16736750-74B4-184C-AACF-97E7E4B9FAA6}" dt="2024-08-11T06:16:36.656" v="361" actId="478"/>
          <ac:picMkLst>
            <pc:docMk/>
            <pc:sldMk cId="3256538018" sldId="259"/>
            <ac:picMk id="5" creationId="{D3CE80CF-7820-04DC-00A6-061A45338617}"/>
          </ac:picMkLst>
        </pc:picChg>
        <pc:picChg chg="del">
          <ac:chgData name="Ronnel D. Palenzuela" userId="27216d6f-a712-48da-bcb2-613e4bc945ac" providerId="ADAL" clId="{16736750-74B4-184C-AACF-97E7E4B9FAA6}" dt="2024-08-11T06:16:36.656" v="361" actId="478"/>
          <ac:picMkLst>
            <pc:docMk/>
            <pc:sldMk cId="3256538018" sldId="259"/>
            <ac:picMk id="6" creationId="{105319CD-EE8D-3939-D407-76A3761FCAFE}"/>
          </ac:picMkLst>
        </pc:picChg>
        <pc:picChg chg="del">
          <ac:chgData name="Ronnel D. Palenzuela" userId="27216d6f-a712-48da-bcb2-613e4bc945ac" providerId="ADAL" clId="{16736750-74B4-184C-AACF-97E7E4B9FAA6}" dt="2024-08-11T06:16:36.656" v="361" actId="478"/>
          <ac:picMkLst>
            <pc:docMk/>
            <pc:sldMk cId="3256538018" sldId="259"/>
            <ac:picMk id="7" creationId="{763F4613-1B0F-8B43-1A32-113F3480FFDD}"/>
          </ac:picMkLst>
        </pc:picChg>
        <pc:picChg chg="del">
          <ac:chgData name="Ronnel D. Palenzuela" userId="27216d6f-a712-48da-bcb2-613e4bc945ac" providerId="ADAL" clId="{16736750-74B4-184C-AACF-97E7E4B9FAA6}" dt="2024-08-11T06:16:36.656" v="361" actId="478"/>
          <ac:picMkLst>
            <pc:docMk/>
            <pc:sldMk cId="3256538018" sldId="259"/>
            <ac:picMk id="8" creationId="{3F65A7A7-479E-10AB-F526-C7D8854988BE}"/>
          </ac:picMkLst>
        </pc:picChg>
        <pc:picChg chg="add mod">
          <ac:chgData name="Ronnel D. Palenzuela" userId="27216d6f-a712-48da-bcb2-613e4bc945ac" providerId="ADAL" clId="{16736750-74B4-184C-AACF-97E7E4B9FAA6}" dt="2024-08-11T06:21:54.464" v="404" actId="1076"/>
          <ac:picMkLst>
            <pc:docMk/>
            <pc:sldMk cId="3256538018" sldId="259"/>
            <ac:picMk id="9" creationId="{5039F99A-C68C-0B5B-1A0E-5505DF7E762C}"/>
          </ac:picMkLst>
        </pc:picChg>
      </pc:sldChg>
      <pc:sldChg chg="del modNotesTx">
        <pc:chgData name="Ronnel D. Palenzuela" userId="27216d6f-a712-48da-bcb2-613e4bc945ac" providerId="ADAL" clId="{16736750-74B4-184C-AACF-97E7E4B9FAA6}" dt="2024-08-11T06:22:16.116" v="405" actId="2696"/>
        <pc:sldMkLst>
          <pc:docMk/>
          <pc:sldMk cId="606913761" sldId="260"/>
        </pc:sldMkLst>
      </pc:sldChg>
      <pc:sldChg chg="del">
        <pc:chgData name="Ronnel D. Palenzuela" userId="27216d6f-a712-48da-bcb2-613e4bc945ac" providerId="ADAL" clId="{16736750-74B4-184C-AACF-97E7E4B9FAA6}" dt="2024-08-11T06:22:16.124" v="406" actId="2696"/>
        <pc:sldMkLst>
          <pc:docMk/>
          <pc:sldMk cId="285302475" sldId="261"/>
        </pc:sldMkLst>
      </pc:sldChg>
      <pc:sldChg chg="del modNotesTx">
        <pc:chgData name="Ronnel D. Palenzuela" userId="27216d6f-a712-48da-bcb2-613e4bc945ac" providerId="ADAL" clId="{16736750-74B4-184C-AACF-97E7E4B9FAA6}" dt="2024-08-11T09:23:38.794" v="1383" actId="2696"/>
        <pc:sldMkLst>
          <pc:docMk/>
          <pc:sldMk cId="1633078811" sldId="262"/>
        </pc:sldMkLst>
      </pc:sldChg>
      <pc:sldChg chg="addSp delSp modSp mod ord setBg modNotesTx">
        <pc:chgData name="Ronnel D. Palenzuela" userId="27216d6f-a712-48da-bcb2-613e4bc945ac" providerId="ADAL" clId="{16736750-74B4-184C-AACF-97E7E4B9FAA6}" dt="2024-08-11T07:26:40.554" v="869" actId="20577"/>
        <pc:sldMkLst>
          <pc:docMk/>
          <pc:sldMk cId="3611571112" sldId="263"/>
        </pc:sldMkLst>
        <pc:spChg chg="mod">
          <ac:chgData name="Ronnel D. Palenzuela" userId="27216d6f-a712-48da-bcb2-613e4bc945ac" providerId="ADAL" clId="{16736750-74B4-184C-AACF-97E7E4B9FAA6}" dt="2024-08-11T07:26:40.554" v="869" actId="20577"/>
          <ac:spMkLst>
            <pc:docMk/>
            <pc:sldMk cId="3611571112" sldId="263"/>
            <ac:spMk id="2" creationId="{4B9DC0FD-E73C-26A6-891F-61B461076958}"/>
          </ac:spMkLst>
        </pc:spChg>
        <pc:spChg chg="del mod">
          <ac:chgData name="Ronnel D. Palenzuela" userId="27216d6f-a712-48da-bcb2-613e4bc945ac" providerId="ADAL" clId="{16736750-74B4-184C-AACF-97E7E4B9FAA6}" dt="2024-08-11T05:58:13.516" v="174" actId="478"/>
          <ac:spMkLst>
            <pc:docMk/>
            <pc:sldMk cId="3611571112" sldId="263"/>
            <ac:spMk id="3" creationId="{55CA8846-F5F9-9E2F-7E86-4EDFA1AEFED2}"/>
          </ac:spMkLst>
        </pc:spChg>
        <pc:spChg chg="add del">
          <ac:chgData name="Ronnel D. Palenzuela" userId="27216d6f-a712-48da-bcb2-613e4bc945ac" providerId="ADAL" clId="{16736750-74B4-184C-AACF-97E7E4B9FAA6}" dt="2024-08-11T06:07:07.454" v="259" actId="26606"/>
          <ac:spMkLst>
            <pc:docMk/>
            <pc:sldMk cId="3611571112" sldId="263"/>
            <ac:spMk id="9" creationId="{0DBF1ABE-8590-450D-BB49-BDDCCF3EEA9E}"/>
          </ac:spMkLst>
        </pc:spChg>
        <pc:spChg chg="add del">
          <ac:chgData name="Ronnel D. Palenzuela" userId="27216d6f-a712-48da-bcb2-613e4bc945ac" providerId="ADAL" clId="{16736750-74B4-184C-AACF-97E7E4B9FAA6}" dt="2024-08-11T06:07:07.454" v="259" actId="26606"/>
          <ac:spMkLst>
            <pc:docMk/>
            <pc:sldMk cId="3611571112" sldId="263"/>
            <ac:spMk id="11" creationId="{18D32C3D-8F76-4E99-BE56-0836CC38CC84}"/>
          </ac:spMkLst>
        </pc:spChg>
        <pc:spChg chg="add del">
          <ac:chgData name="Ronnel D. Palenzuela" userId="27216d6f-a712-48da-bcb2-613e4bc945ac" providerId="ADAL" clId="{16736750-74B4-184C-AACF-97E7E4B9FAA6}" dt="2024-08-11T06:07:07.454" v="259" actId="26606"/>
          <ac:spMkLst>
            <pc:docMk/>
            <pc:sldMk cId="3611571112" sldId="263"/>
            <ac:spMk id="13" creationId="{70766076-46F5-42D5-A773-2B3BEF2B8B74}"/>
          </ac:spMkLst>
        </pc:spChg>
        <pc:spChg chg="add del">
          <ac:chgData name="Ronnel D. Palenzuela" userId="27216d6f-a712-48da-bcb2-613e4bc945ac" providerId="ADAL" clId="{16736750-74B4-184C-AACF-97E7E4B9FAA6}" dt="2024-08-11T06:07:07.454" v="259" actId="26606"/>
          <ac:spMkLst>
            <pc:docMk/>
            <pc:sldMk cId="3611571112" sldId="263"/>
            <ac:spMk id="15" creationId="{CB7B90D9-1EC2-4A12-B24A-342C1BCA2FA1}"/>
          </ac:spMkLst>
        </pc:spChg>
        <pc:picChg chg="add del mod">
          <ac:chgData name="Ronnel D. Palenzuela" userId="27216d6f-a712-48da-bcb2-613e4bc945ac" providerId="ADAL" clId="{16736750-74B4-184C-AACF-97E7E4B9FAA6}" dt="2024-08-11T06:09:13.684" v="283" actId="478"/>
          <ac:picMkLst>
            <pc:docMk/>
            <pc:sldMk cId="3611571112" sldId="263"/>
            <ac:picMk id="4" creationId="{C459ACEE-C018-E6AA-F0E7-E4078174E3AF}"/>
          </ac:picMkLst>
        </pc:picChg>
      </pc:sldChg>
      <pc:sldChg chg="modSp mod">
        <pc:chgData name="Ronnel D. Palenzuela" userId="27216d6f-a712-48da-bcb2-613e4bc945ac" providerId="ADAL" clId="{16736750-74B4-184C-AACF-97E7E4B9FAA6}" dt="2024-08-11T05:45:49.289" v="62" actId="207"/>
        <pc:sldMkLst>
          <pc:docMk/>
          <pc:sldMk cId="261940385" sldId="264"/>
        </pc:sldMkLst>
        <pc:spChg chg="mod">
          <ac:chgData name="Ronnel D. Palenzuela" userId="27216d6f-a712-48da-bcb2-613e4bc945ac" providerId="ADAL" clId="{16736750-74B4-184C-AACF-97E7E4B9FAA6}" dt="2024-08-11T05:45:49.289" v="62" actId="207"/>
          <ac:spMkLst>
            <pc:docMk/>
            <pc:sldMk cId="261940385" sldId="264"/>
            <ac:spMk id="3" creationId="{A8B75234-3FB1-B597-DF46-CD5827D3C5AF}"/>
          </ac:spMkLst>
        </pc:spChg>
      </pc:sldChg>
      <pc:sldChg chg="addSp delSp modSp add mod modNotesTx">
        <pc:chgData name="Ronnel D. Palenzuela" userId="27216d6f-a712-48da-bcb2-613e4bc945ac" providerId="ADAL" clId="{16736750-74B4-184C-AACF-97E7E4B9FAA6}" dt="2024-08-11T06:53:23.498" v="651" actId="20577"/>
        <pc:sldMkLst>
          <pc:docMk/>
          <pc:sldMk cId="538568147" sldId="265"/>
        </pc:sldMkLst>
        <pc:spChg chg="mod">
          <ac:chgData name="Ronnel D. Palenzuela" userId="27216d6f-a712-48da-bcb2-613e4bc945ac" providerId="ADAL" clId="{16736750-74B4-184C-AACF-97E7E4B9FAA6}" dt="2024-08-11T06:24:33.995" v="426" actId="20577"/>
          <ac:spMkLst>
            <pc:docMk/>
            <pc:sldMk cId="538568147" sldId="265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6:53:05.724" v="648" actId="207"/>
          <ac:spMkLst>
            <pc:docMk/>
            <pc:sldMk cId="538568147" sldId="265"/>
            <ac:spMk id="3" creationId="{F9E9654B-D8E5-22CA-371A-57FADD13842B}"/>
          </ac:spMkLst>
        </pc:spChg>
        <pc:spChg chg="add del mod">
          <ac:chgData name="Ronnel D. Palenzuela" userId="27216d6f-a712-48da-bcb2-613e4bc945ac" providerId="ADAL" clId="{16736750-74B4-184C-AACF-97E7E4B9FAA6}" dt="2024-08-11T06:53:08.656" v="650" actId="478"/>
          <ac:spMkLst>
            <pc:docMk/>
            <pc:sldMk cId="538568147" sldId="265"/>
            <ac:spMk id="11" creationId="{2E179526-39F5-A7F9-BE56-7FA6A5CD0F1A}"/>
          </ac:spMkLst>
        </pc:spChg>
        <pc:picChg chg="del">
          <ac:chgData name="Ronnel D. Palenzuela" userId="27216d6f-a712-48da-bcb2-613e4bc945ac" providerId="ADAL" clId="{16736750-74B4-184C-AACF-97E7E4B9FAA6}" dt="2024-08-11T06:28:11.603" v="470" actId="478"/>
          <ac:picMkLst>
            <pc:docMk/>
            <pc:sldMk cId="538568147" sldId="265"/>
            <ac:picMk id="4" creationId="{E700435F-1E7A-3EEC-4AA8-86923D600596}"/>
          </ac:picMkLst>
        </pc:picChg>
        <pc:picChg chg="add del mod">
          <ac:chgData name="Ronnel D. Palenzuela" userId="27216d6f-a712-48da-bcb2-613e4bc945ac" providerId="ADAL" clId="{16736750-74B4-184C-AACF-97E7E4B9FAA6}" dt="2024-08-11T06:29:57.039" v="479" actId="478"/>
          <ac:picMkLst>
            <pc:docMk/>
            <pc:sldMk cId="538568147" sldId="265"/>
            <ac:picMk id="5" creationId="{6120C7BE-6D16-542F-8D12-5F374110B259}"/>
          </ac:picMkLst>
        </pc:picChg>
        <pc:picChg chg="add mod">
          <ac:chgData name="Ronnel D. Palenzuela" userId="27216d6f-a712-48da-bcb2-613e4bc945ac" providerId="ADAL" clId="{16736750-74B4-184C-AACF-97E7E4B9FAA6}" dt="2024-08-11T06:37:15.786" v="541" actId="1076"/>
          <ac:picMkLst>
            <pc:docMk/>
            <pc:sldMk cId="538568147" sldId="265"/>
            <ac:picMk id="6" creationId="{E6F66661-8045-D9A5-7A22-9C32CFDC9130}"/>
          </ac:picMkLst>
        </pc:picChg>
        <pc:picChg chg="add mod">
          <ac:chgData name="Ronnel D. Palenzuela" userId="27216d6f-a712-48da-bcb2-613e4bc945ac" providerId="ADAL" clId="{16736750-74B4-184C-AACF-97E7E4B9FAA6}" dt="2024-08-11T06:38:05.418" v="564" actId="1076"/>
          <ac:picMkLst>
            <pc:docMk/>
            <pc:sldMk cId="538568147" sldId="265"/>
            <ac:picMk id="7" creationId="{034B6557-36A5-121F-76C7-3EA4B37D7CFA}"/>
          </ac:picMkLst>
        </pc:picChg>
        <pc:picChg chg="add mod">
          <ac:chgData name="Ronnel D. Palenzuela" userId="27216d6f-a712-48da-bcb2-613e4bc945ac" providerId="ADAL" clId="{16736750-74B4-184C-AACF-97E7E4B9FAA6}" dt="2024-08-11T06:38:07.200" v="565" actId="1076"/>
          <ac:picMkLst>
            <pc:docMk/>
            <pc:sldMk cId="538568147" sldId="265"/>
            <ac:picMk id="8" creationId="{1FB21C6D-D0A1-8AEB-319B-0296807954C0}"/>
          </ac:picMkLst>
        </pc:picChg>
        <pc:picChg chg="del">
          <ac:chgData name="Ronnel D. Palenzuela" userId="27216d6f-a712-48da-bcb2-613e4bc945ac" providerId="ADAL" clId="{16736750-74B4-184C-AACF-97E7E4B9FAA6}" dt="2024-08-11T06:28:10.344" v="469" actId="478"/>
          <ac:picMkLst>
            <pc:docMk/>
            <pc:sldMk cId="538568147" sldId="265"/>
            <ac:picMk id="9" creationId="{5039F99A-C68C-0B5B-1A0E-5505DF7E762C}"/>
          </ac:picMkLst>
        </pc:picChg>
        <pc:picChg chg="add mod">
          <ac:chgData name="Ronnel D. Palenzuela" userId="27216d6f-a712-48da-bcb2-613e4bc945ac" providerId="ADAL" clId="{16736750-74B4-184C-AACF-97E7E4B9FAA6}" dt="2024-08-11T06:38:14.300" v="567" actId="1076"/>
          <ac:picMkLst>
            <pc:docMk/>
            <pc:sldMk cId="538568147" sldId="265"/>
            <ac:picMk id="10" creationId="{DA4EB7EF-513D-C40D-5DC5-6B39809CDC00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7:02:04.499" v="710" actId="207"/>
        <pc:sldMkLst>
          <pc:docMk/>
          <pc:sldMk cId="3029220167" sldId="266"/>
        </pc:sldMkLst>
        <pc:spChg chg="mod">
          <ac:chgData name="Ronnel D. Palenzuela" userId="27216d6f-a712-48da-bcb2-613e4bc945ac" providerId="ADAL" clId="{16736750-74B4-184C-AACF-97E7E4B9FAA6}" dt="2024-08-11T06:42:43.526" v="580"/>
          <ac:spMkLst>
            <pc:docMk/>
            <pc:sldMk cId="3029220167" sldId="266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7:02:04.499" v="710" actId="207"/>
          <ac:spMkLst>
            <pc:docMk/>
            <pc:sldMk cId="3029220167" sldId="266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06:50:04.050" v="627" actId="1076"/>
          <ac:picMkLst>
            <pc:docMk/>
            <pc:sldMk cId="3029220167" sldId="266"/>
            <ac:picMk id="4" creationId="{976997AD-2D0B-ADA0-F7E4-E6B598F2CBB8}"/>
          </ac:picMkLst>
        </pc:picChg>
        <pc:picChg chg="add mod">
          <ac:chgData name="Ronnel D. Palenzuela" userId="27216d6f-a712-48da-bcb2-613e4bc945ac" providerId="ADAL" clId="{16736750-74B4-184C-AACF-97E7E4B9FAA6}" dt="2024-08-11T06:50:05.208" v="628" actId="1076"/>
          <ac:picMkLst>
            <pc:docMk/>
            <pc:sldMk cId="3029220167" sldId="266"/>
            <ac:picMk id="5" creationId="{543B0815-1AAB-9A0C-012F-1501ED91F33D}"/>
          </ac:picMkLst>
        </pc:picChg>
        <pc:picChg chg="del">
          <ac:chgData name="Ronnel D. Palenzuela" userId="27216d6f-a712-48da-bcb2-613e4bc945ac" providerId="ADAL" clId="{16736750-74B4-184C-AACF-97E7E4B9FAA6}" dt="2024-08-11T06:42:45.638" v="581" actId="478"/>
          <ac:picMkLst>
            <pc:docMk/>
            <pc:sldMk cId="3029220167" sldId="266"/>
            <ac:picMk id="6" creationId="{E6F66661-8045-D9A5-7A22-9C32CFDC9130}"/>
          </ac:picMkLst>
        </pc:picChg>
        <pc:picChg chg="del">
          <ac:chgData name="Ronnel D. Palenzuela" userId="27216d6f-a712-48da-bcb2-613e4bc945ac" providerId="ADAL" clId="{16736750-74B4-184C-AACF-97E7E4B9FAA6}" dt="2024-08-11T06:42:46.348" v="583" actId="478"/>
          <ac:picMkLst>
            <pc:docMk/>
            <pc:sldMk cId="3029220167" sldId="266"/>
            <ac:picMk id="7" creationId="{034B6557-36A5-121F-76C7-3EA4B37D7CFA}"/>
          </ac:picMkLst>
        </pc:picChg>
        <pc:picChg chg="del">
          <ac:chgData name="Ronnel D. Palenzuela" userId="27216d6f-a712-48da-bcb2-613e4bc945ac" providerId="ADAL" clId="{16736750-74B4-184C-AACF-97E7E4B9FAA6}" dt="2024-08-11T06:42:46.099" v="582" actId="478"/>
          <ac:picMkLst>
            <pc:docMk/>
            <pc:sldMk cId="3029220167" sldId="266"/>
            <ac:picMk id="8" creationId="{1FB21C6D-D0A1-8AEB-319B-0296807954C0}"/>
          </ac:picMkLst>
        </pc:picChg>
        <pc:picChg chg="del">
          <ac:chgData name="Ronnel D. Palenzuela" userId="27216d6f-a712-48da-bcb2-613e4bc945ac" providerId="ADAL" clId="{16736750-74B4-184C-AACF-97E7E4B9FAA6}" dt="2024-08-11T06:42:47.223" v="584" actId="478"/>
          <ac:picMkLst>
            <pc:docMk/>
            <pc:sldMk cId="3029220167" sldId="266"/>
            <ac:picMk id="10" creationId="{DA4EB7EF-513D-C40D-5DC5-6B39809CDC00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6:58:25.859" v="689" actId="1076"/>
        <pc:sldMkLst>
          <pc:docMk/>
          <pc:sldMk cId="3285671655" sldId="267"/>
        </pc:sldMkLst>
        <pc:spChg chg="mod">
          <ac:chgData name="Ronnel D. Palenzuela" userId="27216d6f-a712-48da-bcb2-613e4bc945ac" providerId="ADAL" clId="{16736750-74B4-184C-AACF-97E7E4B9FAA6}" dt="2024-08-11T06:51:36.841" v="633"/>
          <ac:spMkLst>
            <pc:docMk/>
            <pc:sldMk cId="3285671655" sldId="267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6:55:05.721" v="666" actId="207"/>
          <ac:spMkLst>
            <pc:docMk/>
            <pc:sldMk cId="3285671655" sldId="267"/>
            <ac:spMk id="3" creationId="{F9E9654B-D8E5-22CA-371A-57FADD13842B}"/>
          </ac:spMkLst>
        </pc:spChg>
        <pc:spChg chg="add del">
          <ac:chgData name="Ronnel D. Palenzuela" userId="27216d6f-a712-48da-bcb2-613e4bc945ac" providerId="ADAL" clId="{16736750-74B4-184C-AACF-97E7E4B9FAA6}" dt="2024-08-11T06:56:21.472" v="668" actId="22"/>
          <ac:spMkLst>
            <pc:docMk/>
            <pc:sldMk cId="3285671655" sldId="267"/>
            <ac:spMk id="7" creationId="{596F8A18-C394-6B31-5658-595AADFFEFA2}"/>
          </ac:spMkLst>
        </pc:spChg>
        <pc:picChg chg="del">
          <ac:chgData name="Ronnel D. Palenzuela" userId="27216d6f-a712-48da-bcb2-613e4bc945ac" providerId="ADAL" clId="{16736750-74B4-184C-AACF-97E7E4B9FAA6}" dt="2024-08-11T06:51:38.803" v="634" actId="478"/>
          <ac:picMkLst>
            <pc:docMk/>
            <pc:sldMk cId="3285671655" sldId="267"/>
            <ac:picMk id="4" creationId="{976997AD-2D0B-ADA0-F7E4-E6B598F2CBB8}"/>
          </ac:picMkLst>
        </pc:picChg>
        <pc:picChg chg="del">
          <ac:chgData name="Ronnel D. Palenzuela" userId="27216d6f-a712-48da-bcb2-613e4bc945ac" providerId="ADAL" clId="{16736750-74B4-184C-AACF-97E7E4B9FAA6}" dt="2024-08-11T06:51:39.955" v="635" actId="478"/>
          <ac:picMkLst>
            <pc:docMk/>
            <pc:sldMk cId="3285671655" sldId="267"/>
            <ac:picMk id="5" creationId="{543B0815-1AAB-9A0C-012F-1501ED91F33D}"/>
          </ac:picMkLst>
        </pc:picChg>
        <pc:picChg chg="add mod">
          <ac:chgData name="Ronnel D. Palenzuela" userId="27216d6f-a712-48da-bcb2-613e4bc945ac" providerId="ADAL" clId="{16736750-74B4-184C-AACF-97E7E4B9FAA6}" dt="2024-08-11T06:57:04.182" v="677" actId="1076"/>
          <ac:picMkLst>
            <pc:docMk/>
            <pc:sldMk cId="3285671655" sldId="267"/>
            <ac:picMk id="8" creationId="{35691684-4C7D-7C51-9845-5864FCF62DB6}"/>
          </ac:picMkLst>
        </pc:picChg>
        <pc:picChg chg="add mod">
          <ac:chgData name="Ronnel D. Palenzuela" userId="27216d6f-a712-48da-bcb2-613e4bc945ac" providerId="ADAL" clId="{16736750-74B4-184C-AACF-97E7E4B9FAA6}" dt="2024-08-11T06:58:22.395" v="688" actId="1076"/>
          <ac:picMkLst>
            <pc:docMk/>
            <pc:sldMk cId="3285671655" sldId="267"/>
            <ac:picMk id="9" creationId="{F54E6630-57D0-5DF2-6976-D72FAC436DA6}"/>
          </ac:picMkLst>
        </pc:picChg>
        <pc:picChg chg="add mod">
          <ac:chgData name="Ronnel D. Palenzuela" userId="27216d6f-a712-48da-bcb2-613e4bc945ac" providerId="ADAL" clId="{16736750-74B4-184C-AACF-97E7E4B9FAA6}" dt="2024-08-11T06:58:25.859" v="689" actId="1076"/>
          <ac:picMkLst>
            <pc:docMk/>
            <pc:sldMk cId="3285671655" sldId="267"/>
            <ac:picMk id="10" creationId="{13055B59-E94F-ADE5-68C0-75FBEF4CB412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7:12:26.720" v="817" actId="20577"/>
        <pc:sldMkLst>
          <pc:docMk/>
          <pc:sldMk cId="1637530094" sldId="268"/>
        </pc:sldMkLst>
        <pc:spChg chg="mod">
          <ac:chgData name="Ronnel D. Palenzuela" userId="27216d6f-a712-48da-bcb2-613e4bc945ac" providerId="ADAL" clId="{16736750-74B4-184C-AACF-97E7E4B9FAA6}" dt="2024-08-11T07:00:32.200" v="691"/>
          <ac:spMkLst>
            <pc:docMk/>
            <pc:sldMk cId="1637530094" sldId="268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7:06:36.137" v="780" actId="207"/>
          <ac:spMkLst>
            <pc:docMk/>
            <pc:sldMk cId="1637530094" sldId="268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07:11:16.031" v="804" actId="1076"/>
          <ac:picMkLst>
            <pc:docMk/>
            <pc:sldMk cId="1637530094" sldId="268"/>
            <ac:picMk id="4" creationId="{8DAC9A4B-5053-02D1-90FB-C7079F1A4364}"/>
          </ac:picMkLst>
        </pc:picChg>
        <pc:picChg chg="add mod">
          <ac:chgData name="Ronnel D. Palenzuela" userId="27216d6f-a712-48da-bcb2-613e4bc945ac" providerId="ADAL" clId="{16736750-74B4-184C-AACF-97E7E4B9FAA6}" dt="2024-08-11T07:11:22.625" v="808" actId="1076"/>
          <ac:picMkLst>
            <pc:docMk/>
            <pc:sldMk cId="1637530094" sldId="268"/>
            <ac:picMk id="5" creationId="{BBAB1D32-E234-CA12-BE46-CDECE16B2766}"/>
          </ac:picMkLst>
        </pc:picChg>
        <pc:picChg chg="add mod">
          <ac:chgData name="Ronnel D. Palenzuela" userId="27216d6f-a712-48da-bcb2-613e4bc945ac" providerId="ADAL" clId="{16736750-74B4-184C-AACF-97E7E4B9FAA6}" dt="2024-08-11T07:11:16.947" v="805" actId="1076"/>
          <ac:picMkLst>
            <pc:docMk/>
            <pc:sldMk cId="1637530094" sldId="268"/>
            <ac:picMk id="6" creationId="{A1B4DA84-5E5D-50EE-1E64-F68500316F28}"/>
          </ac:picMkLst>
        </pc:picChg>
        <pc:picChg chg="del">
          <ac:chgData name="Ronnel D. Palenzuela" userId="27216d6f-a712-48da-bcb2-613e4bc945ac" providerId="ADAL" clId="{16736750-74B4-184C-AACF-97E7E4B9FAA6}" dt="2024-08-11T07:00:35.202" v="692" actId="478"/>
          <ac:picMkLst>
            <pc:docMk/>
            <pc:sldMk cId="1637530094" sldId="268"/>
            <ac:picMk id="8" creationId="{35691684-4C7D-7C51-9845-5864FCF62DB6}"/>
          </ac:picMkLst>
        </pc:picChg>
        <pc:picChg chg="del">
          <ac:chgData name="Ronnel D. Palenzuela" userId="27216d6f-a712-48da-bcb2-613e4bc945ac" providerId="ADAL" clId="{16736750-74B4-184C-AACF-97E7E4B9FAA6}" dt="2024-08-11T07:00:35.776" v="694" actId="478"/>
          <ac:picMkLst>
            <pc:docMk/>
            <pc:sldMk cId="1637530094" sldId="268"/>
            <ac:picMk id="9" creationId="{F54E6630-57D0-5DF2-6976-D72FAC436DA6}"/>
          </ac:picMkLst>
        </pc:picChg>
        <pc:picChg chg="del">
          <ac:chgData name="Ronnel D. Palenzuela" userId="27216d6f-a712-48da-bcb2-613e4bc945ac" providerId="ADAL" clId="{16736750-74B4-184C-AACF-97E7E4B9FAA6}" dt="2024-08-11T07:00:35.569" v="693" actId="478"/>
          <ac:picMkLst>
            <pc:docMk/>
            <pc:sldMk cId="1637530094" sldId="268"/>
            <ac:picMk id="10" creationId="{13055B59-E94F-ADE5-68C0-75FBEF4CB412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7:44:59.535" v="983" actId="1076"/>
        <pc:sldMkLst>
          <pc:docMk/>
          <pc:sldMk cId="4018365145" sldId="269"/>
        </pc:sldMkLst>
        <pc:spChg chg="mod">
          <ac:chgData name="Ronnel D. Palenzuela" userId="27216d6f-a712-48da-bcb2-613e4bc945ac" providerId="ADAL" clId="{16736750-74B4-184C-AACF-97E7E4B9FAA6}" dt="2024-08-11T07:16:05.119" v="827"/>
          <ac:spMkLst>
            <pc:docMk/>
            <pc:sldMk cId="4018365145" sldId="269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7:35:30.083" v="915" actId="20577"/>
          <ac:spMkLst>
            <pc:docMk/>
            <pc:sldMk cId="4018365145" sldId="269"/>
            <ac:spMk id="3" creationId="{F9E9654B-D8E5-22CA-371A-57FADD13842B}"/>
          </ac:spMkLst>
        </pc:spChg>
        <pc:spChg chg="add del mod">
          <ac:chgData name="Ronnel D. Palenzuela" userId="27216d6f-a712-48da-bcb2-613e4bc945ac" providerId="ADAL" clId="{16736750-74B4-184C-AACF-97E7E4B9FAA6}" dt="2024-08-11T07:32:02.501" v="903" actId="478"/>
          <ac:spMkLst>
            <pc:docMk/>
            <pc:sldMk cId="4018365145" sldId="269"/>
            <ac:spMk id="10" creationId="{2210EC6B-E565-AE8A-6A22-E5A42BCDC8C6}"/>
          </ac:spMkLst>
        </pc:spChg>
        <pc:picChg chg="add del">
          <ac:chgData name="Ronnel D. Palenzuela" userId="27216d6f-a712-48da-bcb2-613e4bc945ac" providerId="ADAL" clId="{16736750-74B4-184C-AACF-97E7E4B9FAA6}" dt="2024-08-11T07:12:39.765" v="821" actId="478"/>
          <ac:picMkLst>
            <pc:docMk/>
            <pc:sldMk cId="4018365145" sldId="269"/>
            <ac:picMk id="4" creationId="{8DAC9A4B-5053-02D1-90FB-C7079F1A4364}"/>
          </ac:picMkLst>
        </pc:picChg>
        <pc:picChg chg="add del">
          <ac:chgData name="Ronnel D. Palenzuela" userId="27216d6f-a712-48da-bcb2-613e4bc945ac" providerId="ADAL" clId="{16736750-74B4-184C-AACF-97E7E4B9FAA6}" dt="2024-08-11T07:12:39.556" v="820" actId="478"/>
          <ac:picMkLst>
            <pc:docMk/>
            <pc:sldMk cId="4018365145" sldId="269"/>
            <ac:picMk id="5" creationId="{BBAB1D32-E234-CA12-BE46-CDECE16B2766}"/>
          </ac:picMkLst>
        </pc:picChg>
        <pc:picChg chg="add del">
          <ac:chgData name="Ronnel D. Palenzuela" userId="27216d6f-a712-48da-bcb2-613e4bc945ac" providerId="ADAL" clId="{16736750-74B4-184C-AACF-97E7E4B9FAA6}" dt="2024-08-11T07:12:39.082" v="819" actId="478"/>
          <ac:picMkLst>
            <pc:docMk/>
            <pc:sldMk cId="4018365145" sldId="269"/>
            <ac:picMk id="6" creationId="{A1B4DA84-5E5D-50EE-1E64-F68500316F28}"/>
          </ac:picMkLst>
        </pc:picChg>
        <pc:picChg chg="add del mod modCrop">
          <ac:chgData name="Ronnel D. Palenzuela" userId="27216d6f-a712-48da-bcb2-613e4bc945ac" providerId="ADAL" clId="{16736750-74B4-184C-AACF-97E7E4B9FAA6}" dt="2024-08-11T07:25:14.336" v="838" actId="478"/>
          <ac:picMkLst>
            <pc:docMk/>
            <pc:sldMk cId="4018365145" sldId="269"/>
            <ac:picMk id="7" creationId="{24E2E089-CDE5-B152-E63B-AF3B2C77DA83}"/>
          </ac:picMkLst>
        </pc:picChg>
        <pc:picChg chg="add mod">
          <ac:chgData name="Ronnel D. Palenzuela" userId="27216d6f-a712-48da-bcb2-613e4bc945ac" providerId="ADAL" clId="{16736750-74B4-184C-AACF-97E7E4B9FAA6}" dt="2024-08-11T07:44:45.826" v="980" actId="1076"/>
          <ac:picMkLst>
            <pc:docMk/>
            <pc:sldMk cId="4018365145" sldId="269"/>
            <ac:picMk id="8" creationId="{0B4C34F2-2634-FB62-A93A-843DDDFAA85D}"/>
          </ac:picMkLst>
        </pc:picChg>
        <pc:picChg chg="add mod">
          <ac:chgData name="Ronnel D. Palenzuela" userId="27216d6f-a712-48da-bcb2-613e4bc945ac" providerId="ADAL" clId="{16736750-74B4-184C-AACF-97E7E4B9FAA6}" dt="2024-08-11T07:44:44.353" v="979" actId="1076"/>
          <ac:picMkLst>
            <pc:docMk/>
            <pc:sldMk cId="4018365145" sldId="269"/>
            <ac:picMk id="9" creationId="{0A80EF80-4C5E-8CE0-3F3B-ECF4BE782924}"/>
          </ac:picMkLst>
        </pc:picChg>
        <pc:picChg chg="add mod">
          <ac:chgData name="Ronnel D. Palenzuela" userId="27216d6f-a712-48da-bcb2-613e4bc945ac" providerId="ADAL" clId="{16736750-74B4-184C-AACF-97E7E4B9FAA6}" dt="2024-08-11T07:44:59.535" v="983" actId="1076"/>
          <ac:picMkLst>
            <pc:docMk/>
            <pc:sldMk cId="4018365145" sldId="269"/>
            <ac:picMk id="11" creationId="{366A9246-6DE2-2DC2-8255-E647DD2BB3B9}"/>
          </ac:picMkLst>
        </pc:picChg>
        <pc:picChg chg="add mod">
          <ac:chgData name="Ronnel D. Palenzuela" userId="27216d6f-a712-48da-bcb2-613e4bc945ac" providerId="ADAL" clId="{16736750-74B4-184C-AACF-97E7E4B9FAA6}" dt="2024-08-11T07:44:56.447" v="982" actId="1076"/>
          <ac:picMkLst>
            <pc:docMk/>
            <pc:sldMk cId="4018365145" sldId="269"/>
            <ac:picMk id="12" creationId="{26BABAC0-44F4-586F-DED0-718E3F89CC72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8:05:47.119" v="1143" actId="20577"/>
        <pc:sldMkLst>
          <pc:docMk/>
          <pc:sldMk cId="1107698705" sldId="270"/>
        </pc:sldMkLst>
        <pc:spChg chg="mod">
          <ac:chgData name="Ronnel D. Palenzuela" userId="27216d6f-a712-48da-bcb2-613e4bc945ac" providerId="ADAL" clId="{16736750-74B4-184C-AACF-97E7E4B9FAA6}" dt="2024-08-11T07:46:29.276" v="985"/>
          <ac:spMkLst>
            <pc:docMk/>
            <pc:sldMk cId="1107698705" sldId="270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8:05:47.119" v="1143" actId="20577"/>
          <ac:spMkLst>
            <pc:docMk/>
            <pc:sldMk cId="1107698705" sldId="270"/>
            <ac:spMk id="3" creationId="{F9E9654B-D8E5-22CA-371A-57FADD13842B}"/>
          </ac:spMkLst>
        </pc:spChg>
        <pc:spChg chg="add del">
          <ac:chgData name="Ronnel D. Palenzuela" userId="27216d6f-a712-48da-bcb2-613e4bc945ac" providerId="ADAL" clId="{16736750-74B4-184C-AACF-97E7E4B9FAA6}" dt="2024-08-11T07:47:33" v="994" actId="22"/>
          <ac:spMkLst>
            <pc:docMk/>
            <pc:sldMk cId="1107698705" sldId="270"/>
            <ac:spMk id="5" creationId="{0260329E-59D7-30D5-FD3B-CA26C6DA4CC2}"/>
          </ac:spMkLst>
        </pc:spChg>
        <pc:picChg chg="add del mod">
          <ac:chgData name="Ronnel D. Palenzuela" userId="27216d6f-a712-48da-bcb2-613e4bc945ac" providerId="ADAL" clId="{16736750-74B4-184C-AACF-97E7E4B9FAA6}" dt="2024-08-11T08:04:21.279" v="1113" actId="478"/>
          <ac:picMkLst>
            <pc:docMk/>
            <pc:sldMk cId="1107698705" sldId="270"/>
            <ac:picMk id="6" creationId="{F6F0913D-5280-6557-E0D6-37177696C3FE}"/>
          </ac:picMkLst>
        </pc:picChg>
        <pc:picChg chg="add del mod">
          <ac:chgData name="Ronnel D. Palenzuela" userId="27216d6f-a712-48da-bcb2-613e4bc945ac" providerId="ADAL" clId="{16736750-74B4-184C-AACF-97E7E4B9FAA6}" dt="2024-08-11T08:04:30.393" v="1121" actId="478"/>
          <ac:picMkLst>
            <pc:docMk/>
            <pc:sldMk cId="1107698705" sldId="270"/>
            <ac:picMk id="7" creationId="{73AC98AD-0135-55B1-7582-41B411BF169A}"/>
          </ac:picMkLst>
        </pc:picChg>
        <pc:picChg chg="del">
          <ac:chgData name="Ronnel D. Palenzuela" userId="27216d6f-a712-48da-bcb2-613e4bc945ac" providerId="ADAL" clId="{16736750-74B4-184C-AACF-97E7E4B9FAA6}" dt="2024-08-11T07:46:30.576" v="986" actId="478"/>
          <ac:picMkLst>
            <pc:docMk/>
            <pc:sldMk cId="1107698705" sldId="270"/>
            <ac:picMk id="8" creationId="{0B4C34F2-2634-FB62-A93A-843DDDFAA85D}"/>
          </ac:picMkLst>
        </pc:picChg>
        <pc:picChg chg="del">
          <ac:chgData name="Ronnel D. Palenzuela" userId="27216d6f-a712-48da-bcb2-613e4bc945ac" providerId="ADAL" clId="{16736750-74B4-184C-AACF-97E7E4B9FAA6}" dt="2024-08-11T07:46:30.931" v="987" actId="478"/>
          <ac:picMkLst>
            <pc:docMk/>
            <pc:sldMk cId="1107698705" sldId="270"/>
            <ac:picMk id="9" creationId="{0A80EF80-4C5E-8CE0-3F3B-ECF4BE782924}"/>
          </ac:picMkLst>
        </pc:picChg>
        <pc:picChg chg="add del mod">
          <ac:chgData name="Ronnel D. Palenzuela" userId="27216d6f-a712-48da-bcb2-613e4bc945ac" providerId="ADAL" clId="{16736750-74B4-184C-AACF-97E7E4B9FAA6}" dt="2024-08-11T08:04:21.761" v="1114" actId="478"/>
          <ac:picMkLst>
            <pc:docMk/>
            <pc:sldMk cId="1107698705" sldId="270"/>
            <ac:picMk id="10" creationId="{FB900905-76C3-10D6-5718-53388A3313CC}"/>
          </ac:picMkLst>
        </pc:picChg>
        <pc:picChg chg="del">
          <ac:chgData name="Ronnel D. Palenzuela" userId="27216d6f-a712-48da-bcb2-613e4bc945ac" providerId="ADAL" clId="{16736750-74B4-184C-AACF-97E7E4B9FAA6}" dt="2024-08-11T07:46:31.747" v="989" actId="478"/>
          <ac:picMkLst>
            <pc:docMk/>
            <pc:sldMk cId="1107698705" sldId="270"/>
            <ac:picMk id="11" creationId="{366A9246-6DE2-2DC2-8255-E647DD2BB3B9}"/>
          </ac:picMkLst>
        </pc:picChg>
        <pc:picChg chg="del">
          <ac:chgData name="Ronnel D. Palenzuela" userId="27216d6f-a712-48da-bcb2-613e4bc945ac" providerId="ADAL" clId="{16736750-74B4-184C-AACF-97E7E4B9FAA6}" dt="2024-08-11T07:46:31.281" v="988" actId="478"/>
          <ac:picMkLst>
            <pc:docMk/>
            <pc:sldMk cId="1107698705" sldId="270"/>
            <ac:picMk id="12" creationId="{26BABAC0-44F4-586F-DED0-718E3F89CC72}"/>
          </ac:picMkLst>
        </pc:picChg>
        <pc:picChg chg="add del mod">
          <ac:chgData name="Ronnel D. Palenzuela" userId="27216d6f-a712-48da-bcb2-613e4bc945ac" providerId="ADAL" clId="{16736750-74B4-184C-AACF-97E7E4B9FAA6}" dt="2024-08-11T08:04:34.244" v="1123" actId="478"/>
          <ac:picMkLst>
            <pc:docMk/>
            <pc:sldMk cId="1107698705" sldId="270"/>
            <ac:picMk id="13" creationId="{40D2E8AD-13B2-4451-835B-FE5BF5DE9D4C}"/>
          </ac:picMkLst>
        </pc:picChg>
        <pc:picChg chg="add mod">
          <ac:chgData name="Ronnel D. Palenzuela" userId="27216d6f-a712-48da-bcb2-613e4bc945ac" providerId="ADAL" clId="{16736750-74B4-184C-AACF-97E7E4B9FAA6}" dt="2024-08-11T08:04:58.108" v="1137" actId="1076"/>
          <ac:picMkLst>
            <pc:docMk/>
            <pc:sldMk cId="1107698705" sldId="270"/>
            <ac:picMk id="14" creationId="{DEEFCEAC-1237-459D-26DA-27A3A5A33B86}"/>
          </ac:picMkLst>
        </pc:picChg>
        <pc:picChg chg="add mod">
          <ac:chgData name="Ronnel D. Palenzuela" userId="27216d6f-a712-48da-bcb2-613e4bc945ac" providerId="ADAL" clId="{16736750-74B4-184C-AACF-97E7E4B9FAA6}" dt="2024-08-11T08:04:59.410" v="1138" actId="1076"/>
          <ac:picMkLst>
            <pc:docMk/>
            <pc:sldMk cId="1107698705" sldId="270"/>
            <ac:picMk id="15" creationId="{A5B516AB-1652-AF5A-4C75-50F95BAF6284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8:30:17.053" v="1250" actId="20577"/>
        <pc:sldMkLst>
          <pc:docMk/>
          <pc:sldMk cId="4120804606" sldId="271"/>
        </pc:sldMkLst>
        <pc:spChg chg="mod">
          <ac:chgData name="Ronnel D. Palenzuela" userId="27216d6f-a712-48da-bcb2-613e4bc945ac" providerId="ADAL" clId="{16736750-74B4-184C-AACF-97E7E4B9FAA6}" dt="2024-08-11T08:08:21.681" v="1145"/>
          <ac:spMkLst>
            <pc:docMk/>
            <pc:sldMk cId="4120804606" sldId="271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8:30:17.053" v="1250" actId="20577"/>
          <ac:spMkLst>
            <pc:docMk/>
            <pc:sldMk cId="4120804606" sldId="271"/>
            <ac:spMk id="3" creationId="{F9E9654B-D8E5-22CA-371A-57FADD13842B}"/>
          </ac:spMkLst>
        </pc:spChg>
        <pc:picChg chg="add del mod">
          <ac:chgData name="Ronnel D. Palenzuela" userId="27216d6f-a712-48da-bcb2-613e4bc945ac" providerId="ADAL" clId="{16736750-74B4-184C-AACF-97E7E4B9FAA6}" dt="2024-08-11T08:09:48.461" v="1154" actId="478"/>
          <ac:picMkLst>
            <pc:docMk/>
            <pc:sldMk cId="4120804606" sldId="271"/>
            <ac:picMk id="4" creationId="{05CF3097-3CF3-75ED-05FC-9536932B2EE9}"/>
          </ac:picMkLst>
        </pc:picChg>
        <pc:picChg chg="add del mod">
          <ac:chgData name="Ronnel D. Palenzuela" userId="27216d6f-a712-48da-bcb2-613e4bc945ac" providerId="ADAL" clId="{16736750-74B4-184C-AACF-97E7E4B9FAA6}" dt="2024-08-11T08:18:17.760" v="1203" actId="478"/>
          <ac:picMkLst>
            <pc:docMk/>
            <pc:sldMk cId="4120804606" sldId="271"/>
            <ac:picMk id="5" creationId="{665C9A19-3821-78C6-FC0A-487058CA88E4}"/>
          </ac:picMkLst>
        </pc:picChg>
        <pc:picChg chg="add del mod">
          <ac:chgData name="Ronnel D. Palenzuela" userId="27216d6f-a712-48da-bcb2-613e4bc945ac" providerId="ADAL" clId="{16736750-74B4-184C-AACF-97E7E4B9FAA6}" dt="2024-08-11T08:18:10.881" v="1199" actId="478"/>
          <ac:picMkLst>
            <pc:docMk/>
            <pc:sldMk cId="4120804606" sldId="271"/>
            <ac:picMk id="6" creationId="{571E8300-9783-5EBD-3CC8-5324DBDFD52C}"/>
          </ac:picMkLst>
        </pc:picChg>
        <pc:picChg chg="add del mod">
          <ac:chgData name="Ronnel D. Palenzuela" userId="27216d6f-a712-48da-bcb2-613e4bc945ac" providerId="ADAL" clId="{16736750-74B4-184C-AACF-97E7E4B9FAA6}" dt="2024-08-11T08:19:22.200" v="1207" actId="478"/>
          <ac:picMkLst>
            <pc:docMk/>
            <pc:sldMk cId="4120804606" sldId="271"/>
            <ac:picMk id="7" creationId="{28745F73-0D36-24F7-98C0-E083AC4F1A88}"/>
          </ac:picMkLst>
        </pc:picChg>
        <pc:picChg chg="add mod">
          <ac:chgData name="Ronnel D. Palenzuela" userId="27216d6f-a712-48da-bcb2-613e4bc945ac" providerId="ADAL" clId="{16736750-74B4-184C-AACF-97E7E4B9FAA6}" dt="2024-08-11T08:28:37.501" v="1248" actId="1076"/>
          <ac:picMkLst>
            <pc:docMk/>
            <pc:sldMk cId="4120804606" sldId="271"/>
            <ac:picMk id="8" creationId="{762CEDE9-A9D3-C688-E605-DC73BE380267}"/>
          </ac:picMkLst>
        </pc:picChg>
        <pc:picChg chg="add del mod">
          <ac:chgData name="Ronnel D. Palenzuela" userId="27216d6f-a712-48da-bcb2-613e4bc945ac" providerId="ADAL" clId="{16736750-74B4-184C-AACF-97E7E4B9FAA6}" dt="2024-08-11T08:21:51.715" v="1233" actId="478"/>
          <ac:picMkLst>
            <pc:docMk/>
            <pc:sldMk cId="4120804606" sldId="271"/>
            <ac:picMk id="9" creationId="{B6DAC2B0-EC1A-2208-6BFC-EAB9EA85DF1C}"/>
          </ac:picMkLst>
        </pc:picChg>
        <pc:picChg chg="add mod">
          <ac:chgData name="Ronnel D. Palenzuela" userId="27216d6f-a712-48da-bcb2-613e4bc945ac" providerId="ADAL" clId="{16736750-74B4-184C-AACF-97E7E4B9FAA6}" dt="2024-08-11T08:28:33.027" v="1244" actId="1076"/>
          <ac:picMkLst>
            <pc:docMk/>
            <pc:sldMk cId="4120804606" sldId="271"/>
            <ac:picMk id="11" creationId="{14161C46-4147-A2BC-6E6B-03C93F3A5393}"/>
          </ac:picMkLst>
        </pc:picChg>
        <pc:picChg chg="del">
          <ac:chgData name="Ronnel D. Palenzuela" userId="27216d6f-a712-48da-bcb2-613e4bc945ac" providerId="ADAL" clId="{16736750-74B4-184C-AACF-97E7E4B9FAA6}" dt="2024-08-11T08:08:26.254" v="1146" actId="478"/>
          <ac:picMkLst>
            <pc:docMk/>
            <pc:sldMk cId="4120804606" sldId="271"/>
            <ac:picMk id="14" creationId="{DEEFCEAC-1237-459D-26DA-27A3A5A33B86}"/>
          </ac:picMkLst>
        </pc:picChg>
        <pc:picChg chg="del">
          <ac:chgData name="Ronnel D. Palenzuela" userId="27216d6f-a712-48da-bcb2-613e4bc945ac" providerId="ADAL" clId="{16736750-74B4-184C-AACF-97E7E4B9FAA6}" dt="2024-08-11T08:08:26.809" v="1147" actId="478"/>
          <ac:picMkLst>
            <pc:docMk/>
            <pc:sldMk cId="4120804606" sldId="271"/>
            <ac:picMk id="15" creationId="{A5B516AB-1652-AF5A-4C75-50F95BAF6284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8:38:43.052" v="1339" actId="20577"/>
        <pc:sldMkLst>
          <pc:docMk/>
          <pc:sldMk cId="2005021045" sldId="272"/>
        </pc:sldMkLst>
        <pc:spChg chg="mod">
          <ac:chgData name="Ronnel D. Palenzuela" userId="27216d6f-a712-48da-bcb2-613e4bc945ac" providerId="ADAL" clId="{16736750-74B4-184C-AACF-97E7E4B9FAA6}" dt="2024-08-11T08:33:35.166" v="1280" actId="20577"/>
          <ac:spMkLst>
            <pc:docMk/>
            <pc:sldMk cId="2005021045" sldId="272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8:38:43.052" v="1339" actId="20577"/>
          <ac:spMkLst>
            <pc:docMk/>
            <pc:sldMk cId="2005021045" sldId="272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08:38:33.161" v="1335" actId="1076"/>
          <ac:picMkLst>
            <pc:docMk/>
            <pc:sldMk cId="2005021045" sldId="272"/>
            <ac:picMk id="4" creationId="{C58E0955-A6E5-3DF9-60B5-434CA13B5223}"/>
          </ac:picMkLst>
        </pc:picChg>
        <pc:picChg chg="add mod">
          <ac:chgData name="Ronnel D. Palenzuela" userId="27216d6f-a712-48da-bcb2-613e4bc945ac" providerId="ADAL" clId="{16736750-74B4-184C-AACF-97E7E4B9FAA6}" dt="2024-08-11T08:38:22.972" v="1329" actId="1076"/>
          <ac:picMkLst>
            <pc:docMk/>
            <pc:sldMk cId="2005021045" sldId="272"/>
            <ac:picMk id="5" creationId="{011B8271-BC30-5D9C-4A14-C6A2BD722232}"/>
          </ac:picMkLst>
        </pc:picChg>
        <pc:picChg chg="add mod">
          <ac:chgData name="Ronnel D. Palenzuela" userId="27216d6f-a712-48da-bcb2-613e4bc945ac" providerId="ADAL" clId="{16736750-74B4-184C-AACF-97E7E4B9FAA6}" dt="2024-08-11T08:38:30.888" v="1333" actId="1076"/>
          <ac:picMkLst>
            <pc:docMk/>
            <pc:sldMk cId="2005021045" sldId="272"/>
            <ac:picMk id="6" creationId="{7318861F-9B77-C07E-C1CE-32F286B82B60}"/>
          </ac:picMkLst>
        </pc:picChg>
        <pc:picChg chg="add mod">
          <ac:chgData name="Ronnel D. Palenzuela" userId="27216d6f-a712-48da-bcb2-613e4bc945ac" providerId="ADAL" clId="{16736750-74B4-184C-AACF-97E7E4B9FAA6}" dt="2024-08-11T08:38:32.013" v="1334" actId="1076"/>
          <ac:picMkLst>
            <pc:docMk/>
            <pc:sldMk cId="2005021045" sldId="272"/>
            <ac:picMk id="7" creationId="{C8697425-57CC-FF65-50F6-27D241D928DA}"/>
          </ac:picMkLst>
        </pc:picChg>
        <pc:picChg chg="del">
          <ac:chgData name="Ronnel D. Palenzuela" userId="27216d6f-a712-48da-bcb2-613e4bc945ac" providerId="ADAL" clId="{16736750-74B4-184C-AACF-97E7E4B9FAA6}" dt="2024-08-11T08:30:57.107" v="1253" actId="478"/>
          <ac:picMkLst>
            <pc:docMk/>
            <pc:sldMk cId="2005021045" sldId="272"/>
            <ac:picMk id="8" creationId="{762CEDE9-A9D3-C688-E605-DC73BE380267}"/>
          </ac:picMkLst>
        </pc:picChg>
        <pc:picChg chg="del">
          <ac:chgData name="Ronnel D. Palenzuela" userId="27216d6f-a712-48da-bcb2-613e4bc945ac" providerId="ADAL" clId="{16736750-74B4-184C-AACF-97E7E4B9FAA6}" dt="2024-08-11T08:30:57.503" v="1254" actId="478"/>
          <ac:picMkLst>
            <pc:docMk/>
            <pc:sldMk cId="2005021045" sldId="272"/>
            <ac:picMk id="11" creationId="{14161C46-4147-A2BC-6E6B-03C93F3A5393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9:34:36.582" v="1494" actId="207"/>
        <pc:sldMkLst>
          <pc:docMk/>
          <pc:sldMk cId="716507679" sldId="273"/>
        </pc:sldMkLst>
        <pc:spChg chg="mod">
          <ac:chgData name="Ronnel D. Palenzuela" userId="27216d6f-a712-48da-bcb2-613e4bc945ac" providerId="ADAL" clId="{16736750-74B4-184C-AACF-97E7E4B9FAA6}" dt="2024-08-11T09:27:17.626" v="1447"/>
          <ac:spMkLst>
            <pc:docMk/>
            <pc:sldMk cId="716507679" sldId="273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9:34:36.582" v="1494" actId="207"/>
          <ac:spMkLst>
            <pc:docMk/>
            <pc:sldMk cId="716507679" sldId="273"/>
            <ac:spMk id="3" creationId="{F9E9654B-D8E5-22CA-371A-57FADD13842B}"/>
          </ac:spMkLst>
        </pc:spChg>
        <pc:picChg chg="del">
          <ac:chgData name="Ronnel D. Palenzuela" userId="27216d6f-a712-48da-bcb2-613e4bc945ac" providerId="ADAL" clId="{16736750-74B4-184C-AACF-97E7E4B9FAA6}" dt="2024-08-11T08:41:45.309" v="1346" actId="478"/>
          <ac:picMkLst>
            <pc:docMk/>
            <pc:sldMk cId="716507679" sldId="273"/>
            <ac:picMk id="4" creationId="{C58E0955-A6E5-3DF9-60B5-434CA13B5223}"/>
          </ac:picMkLst>
        </pc:picChg>
        <pc:picChg chg="del">
          <ac:chgData name="Ronnel D. Palenzuela" userId="27216d6f-a712-48da-bcb2-613e4bc945ac" providerId="ADAL" clId="{16736750-74B4-184C-AACF-97E7E4B9FAA6}" dt="2024-08-11T08:41:44.959" v="1345" actId="478"/>
          <ac:picMkLst>
            <pc:docMk/>
            <pc:sldMk cId="716507679" sldId="273"/>
            <ac:picMk id="5" creationId="{011B8271-BC30-5D9C-4A14-C6A2BD722232}"/>
          </ac:picMkLst>
        </pc:picChg>
        <pc:picChg chg="del">
          <ac:chgData name="Ronnel D. Palenzuela" userId="27216d6f-a712-48da-bcb2-613e4bc945ac" providerId="ADAL" clId="{16736750-74B4-184C-AACF-97E7E4B9FAA6}" dt="2024-08-11T08:41:44.691" v="1344" actId="478"/>
          <ac:picMkLst>
            <pc:docMk/>
            <pc:sldMk cId="716507679" sldId="273"/>
            <ac:picMk id="6" creationId="{7318861F-9B77-C07E-C1CE-32F286B82B60}"/>
          </ac:picMkLst>
        </pc:picChg>
        <pc:picChg chg="del">
          <ac:chgData name="Ronnel D. Palenzuela" userId="27216d6f-a712-48da-bcb2-613e4bc945ac" providerId="ADAL" clId="{16736750-74B4-184C-AACF-97E7E4B9FAA6}" dt="2024-08-11T08:41:44.331" v="1343" actId="478"/>
          <ac:picMkLst>
            <pc:docMk/>
            <pc:sldMk cId="716507679" sldId="273"/>
            <ac:picMk id="7" creationId="{C8697425-57CC-FF65-50F6-27D241D928DA}"/>
          </ac:picMkLst>
        </pc:picChg>
        <pc:picChg chg="add mod">
          <ac:chgData name="Ronnel D. Palenzuela" userId="27216d6f-a712-48da-bcb2-613e4bc945ac" providerId="ADAL" clId="{16736750-74B4-184C-AACF-97E7E4B9FAA6}" dt="2024-08-11T09:33:19.257" v="1478" actId="1076"/>
          <ac:picMkLst>
            <pc:docMk/>
            <pc:sldMk cId="716507679" sldId="273"/>
            <ac:picMk id="8" creationId="{6A41232A-1391-85E0-E984-111E1B99BCB9}"/>
          </ac:picMkLst>
        </pc:picChg>
        <pc:picChg chg="add mod">
          <ac:chgData name="Ronnel D. Palenzuela" userId="27216d6f-a712-48da-bcb2-613e4bc945ac" providerId="ADAL" clId="{16736750-74B4-184C-AACF-97E7E4B9FAA6}" dt="2024-08-11T09:33:17.730" v="1477" actId="1076"/>
          <ac:picMkLst>
            <pc:docMk/>
            <pc:sldMk cId="716507679" sldId="273"/>
            <ac:picMk id="9" creationId="{EC279DBC-B987-F36B-2CF3-861842904062}"/>
          </ac:picMkLst>
        </pc:picChg>
      </pc:sldChg>
      <pc:sldChg chg="modSp add del mod">
        <pc:chgData name="Ronnel D. Palenzuela" userId="27216d6f-a712-48da-bcb2-613e4bc945ac" providerId="ADAL" clId="{16736750-74B4-184C-AACF-97E7E4B9FAA6}" dt="2024-08-11T09:23:48.477" v="1385" actId="2696"/>
        <pc:sldMkLst>
          <pc:docMk/>
          <pc:sldMk cId="1830806133" sldId="274"/>
        </pc:sldMkLst>
        <pc:spChg chg="mod">
          <ac:chgData name="Ronnel D. Palenzuela" userId="27216d6f-a712-48da-bcb2-613e4bc945ac" providerId="ADAL" clId="{16736750-74B4-184C-AACF-97E7E4B9FAA6}" dt="2024-08-11T09:23:37.355" v="1382" actId="1076"/>
          <ac:spMkLst>
            <pc:docMk/>
            <pc:sldMk cId="1830806133" sldId="274"/>
            <ac:spMk id="2" creationId="{1FD87645-D8E6-23DE-A822-448BF1054783}"/>
          </ac:spMkLst>
        </pc:spChg>
      </pc:sldChg>
      <pc:sldChg chg="addSp delSp modSp new add del mod modShow">
        <pc:chgData name="Ronnel D. Palenzuela" userId="27216d6f-a712-48da-bcb2-613e4bc945ac" providerId="ADAL" clId="{16736750-74B4-184C-AACF-97E7E4B9FAA6}" dt="2024-08-12T01:08:08.349" v="2627" actId="478"/>
        <pc:sldMkLst>
          <pc:docMk/>
          <pc:sldMk cId="4070147815" sldId="275"/>
        </pc:sldMkLst>
        <pc:spChg chg="mod">
          <ac:chgData name="Ronnel D. Palenzuela" userId="27216d6f-a712-48da-bcb2-613e4bc945ac" providerId="ADAL" clId="{16736750-74B4-184C-AACF-97E7E4B9FAA6}" dt="2024-08-11T09:23:54.422" v="1398" actId="207"/>
          <ac:spMkLst>
            <pc:docMk/>
            <pc:sldMk cId="4070147815" sldId="275"/>
            <ac:spMk id="2" creationId="{72D16057-EC3B-FB8F-5DA4-3B5CAD5F2095}"/>
          </ac:spMkLst>
        </pc:spChg>
        <pc:spChg chg="del">
          <ac:chgData name="Ronnel D. Palenzuela" userId="27216d6f-a712-48da-bcb2-613e4bc945ac" providerId="ADAL" clId="{16736750-74B4-184C-AACF-97E7E4B9FAA6}" dt="2024-08-11T09:25:00.857" v="1434" actId="478"/>
          <ac:spMkLst>
            <pc:docMk/>
            <pc:sldMk cId="4070147815" sldId="275"/>
            <ac:spMk id="3" creationId="{61C2E07B-D7DC-27D2-F796-78B79090AD46}"/>
          </ac:spMkLst>
        </pc:spChg>
        <pc:spChg chg="del mod">
          <ac:chgData name="Ronnel D. Palenzuela" userId="27216d6f-a712-48da-bcb2-613e4bc945ac" providerId="ADAL" clId="{16736750-74B4-184C-AACF-97E7E4B9FAA6}" dt="2024-08-11T09:25:04.168" v="1436" actId="478"/>
          <ac:spMkLst>
            <pc:docMk/>
            <pc:sldMk cId="4070147815" sldId="275"/>
            <ac:spMk id="4" creationId="{BFAA05E5-3AFA-16A4-35BE-E3698034E94A}"/>
          </ac:spMkLst>
        </pc:spChg>
        <pc:spChg chg="del">
          <ac:chgData name="Ronnel D. Palenzuela" userId="27216d6f-a712-48da-bcb2-613e4bc945ac" providerId="ADAL" clId="{16736750-74B4-184C-AACF-97E7E4B9FAA6}" dt="2024-08-11T09:25:02.528" v="1435" actId="478"/>
          <ac:spMkLst>
            <pc:docMk/>
            <pc:sldMk cId="4070147815" sldId="275"/>
            <ac:spMk id="5" creationId="{9090BE7E-E541-40F4-CAB7-4ED9ED41B3E7}"/>
          </ac:spMkLst>
        </pc:spChg>
        <pc:spChg chg="del">
          <ac:chgData name="Ronnel D. Palenzuela" userId="27216d6f-a712-48da-bcb2-613e4bc945ac" providerId="ADAL" clId="{16736750-74B4-184C-AACF-97E7E4B9FAA6}" dt="2024-08-11T09:25:06.438" v="1437" actId="478"/>
          <ac:spMkLst>
            <pc:docMk/>
            <pc:sldMk cId="4070147815" sldId="275"/>
            <ac:spMk id="6" creationId="{AAD5694D-5962-5E7B-910A-644A4450844C}"/>
          </ac:spMkLst>
        </pc:spChg>
        <pc:picChg chg="add mod">
          <ac:chgData name="Ronnel D. Palenzuela" userId="27216d6f-a712-48da-bcb2-613e4bc945ac" providerId="ADAL" clId="{16736750-74B4-184C-AACF-97E7E4B9FAA6}" dt="2024-08-11T09:25:08.382" v="1439" actId="1076"/>
          <ac:picMkLst>
            <pc:docMk/>
            <pc:sldMk cId="4070147815" sldId="275"/>
            <ac:picMk id="7" creationId="{99864649-FA50-6FFA-B187-2476F03C0B8A}"/>
          </ac:picMkLst>
        </pc:picChg>
        <pc:picChg chg="add mod">
          <ac:chgData name="Ronnel D. Palenzuela" userId="27216d6f-a712-48da-bcb2-613e4bc945ac" providerId="ADAL" clId="{16736750-74B4-184C-AACF-97E7E4B9FAA6}" dt="2024-08-11T09:25:23.798" v="1441" actId="1076"/>
          <ac:picMkLst>
            <pc:docMk/>
            <pc:sldMk cId="4070147815" sldId="275"/>
            <ac:picMk id="8" creationId="{D3D96A7B-3E18-8096-4822-82F2190AA200}"/>
          </ac:picMkLst>
        </pc:picChg>
        <pc:picChg chg="add mod">
          <ac:chgData name="Ronnel D. Palenzuela" userId="27216d6f-a712-48da-bcb2-613e4bc945ac" providerId="ADAL" clId="{16736750-74B4-184C-AACF-97E7E4B9FAA6}" dt="2024-08-11T09:26:15.599" v="1444" actId="1076"/>
          <ac:picMkLst>
            <pc:docMk/>
            <pc:sldMk cId="4070147815" sldId="275"/>
            <ac:picMk id="9" creationId="{DC8ADF69-4686-1FA6-97CE-7E914C4105AC}"/>
          </ac:picMkLst>
        </pc:picChg>
        <pc:picChg chg="add del mod">
          <ac:chgData name="Ronnel D. Palenzuela" userId="27216d6f-a712-48da-bcb2-613e4bc945ac" providerId="ADAL" clId="{16736750-74B4-184C-AACF-97E7E4B9FAA6}" dt="2024-08-12T01:08:08.349" v="2627" actId="478"/>
          <ac:picMkLst>
            <pc:docMk/>
            <pc:sldMk cId="4070147815" sldId="275"/>
            <ac:picMk id="10" creationId="{D6F205F6-07AF-131A-C9BC-55B5083256ED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9:37:58.074" v="1526" actId="20577"/>
        <pc:sldMkLst>
          <pc:docMk/>
          <pc:sldMk cId="3621742425" sldId="276"/>
        </pc:sldMkLst>
        <pc:spChg chg="mod">
          <ac:chgData name="Ronnel D. Palenzuela" userId="27216d6f-a712-48da-bcb2-613e4bc945ac" providerId="ADAL" clId="{16736750-74B4-184C-AACF-97E7E4B9FAA6}" dt="2024-08-11T09:36:08.788" v="1507"/>
          <ac:spMkLst>
            <pc:docMk/>
            <pc:sldMk cId="3621742425" sldId="276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9:37:58.074" v="1526" actId="20577"/>
          <ac:spMkLst>
            <pc:docMk/>
            <pc:sldMk cId="3621742425" sldId="276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09:36:18.848" v="1513" actId="1076"/>
          <ac:picMkLst>
            <pc:docMk/>
            <pc:sldMk cId="3621742425" sldId="276"/>
            <ac:picMk id="4" creationId="{7D236930-8DEA-71E6-6EFE-32878ED88FCB}"/>
          </ac:picMkLst>
        </pc:picChg>
        <pc:picChg chg="add mod">
          <ac:chgData name="Ronnel D. Palenzuela" userId="27216d6f-a712-48da-bcb2-613e4bc945ac" providerId="ADAL" clId="{16736750-74B4-184C-AACF-97E7E4B9FAA6}" dt="2024-08-11T09:36:21.005" v="1514" actId="1076"/>
          <ac:picMkLst>
            <pc:docMk/>
            <pc:sldMk cId="3621742425" sldId="276"/>
            <ac:picMk id="5" creationId="{48A92B06-E8F1-465B-BA38-C701071C2CB0}"/>
          </ac:picMkLst>
        </pc:picChg>
        <pc:picChg chg="del">
          <ac:chgData name="Ronnel D. Palenzuela" userId="27216d6f-a712-48da-bcb2-613e4bc945ac" providerId="ADAL" clId="{16736750-74B4-184C-AACF-97E7E4B9FAA6}" dt="2024-08-11T09:35:36.078" v="1496" actId="478"/>
          <ac:picMkLst>
            <pc:docMk/>
            <pc:sldMk cId="3621742425" sldId="276"/>
            <ac:picMk id="8" creationId="{6A41232A-1391-85E0-E984-111E1B99BCB9}"/>
          </ac:picMkLst>
        </pc:picChg>
        <pc:picChg chg="del">
          <ac:chgData name="Ronnel D. Palenzuela" userId="27216d6f-a712-48da-bcb2-613e4bc945ac" providerId="ADAL" clId="{16736750-74B4-184C-AACF-97E7E4B9FAA6}" dt="2024-08-11T09:35:36.389" v="1497" actId="478"/>
          <ac:picMkLst>
            <pc:docMk/>
            <pc:sldMk cId="3621742425" sldId="276"/>
            <ac:picMk id="9" creationId="{EC279DBC-B987-F36B-2CF3-861842904062}"/>
          </ac:picMkLst>
        </pc:picChg>
      </pc:sldChg>
      <pc:sldChg chg="addSp delSp modSp add del mod modNotesTx">
        <pc:chgData name="Ronnel D. Palenzuela" userId="27216d6f-a712-48da-bcb2-613e4bc945ac" providerId="ADAL" clId="{16736750-74B4-184C-AACF-97E7E4B9FAA6}" dt="2024-08-11T10:21:41.293" v="1630"/>
        <pc:sldMkLst>
          <pc:docMk/>
          <pc:sldMk cId="908275361" sldId="277"/>
        </pc:sldMkLst>
        <pc:spChg chg="mod">
          <ac:chgData name="Ronnel D. Palenzuela" userId="27216d6f-a712-48da-bcb2-613e4bc945ac" providerId="ADAL" clId="{16736750-74B4-184C-AACF-97E7E4B9FAA6}" dt="2024-08-11T10:17:35.535" v="1565" actId="20577"/>
          <ac:spMkLst>
            <pc:docMk/>
            <pc:sldMk cId="908275361" sldId="277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0:19:03.303" v="1605" actId="207"/>
          <ac:spMkLst>
            <pc:docMk/>
            <pc:sldMk cId="908275361" sldId="277"/>
            <ac:spMk id="3" creationId="{F9E9654B-D8E5-22CA-371A-57FADD13842B}"/>
          </ac:spMkLst>
        </pc:spChg>
        <pc:picChg chg="del">
          <ac:chgData name="Ronnel D. Palenzuela" userId="27216d6f-a712-48da-bcb2-613e4bc945ac" providerId="ADAL" clId="{16736750-74B4-184C-AACF-97E7E4B9FAA6}" dt="2024-08-11T10:12:20.490" v="1529" actId="478"/>
          <ac:picMkLst>
            <pc:docMk/>
            <pc:sldMk cId="908275361" sldId="277"/>
            <ac:picMk id="4" creationId="{7D236930-8DEA-71E6-6EFE-32878ED88FCB}"/>
          </ac:picMkLst>
        </pc:picChg>
        <pc:picChg chg="del">
          <ac:chgData name="Ronnel D. Palenzuela" userId="27216d6f-a712-48da-bcb2-613e4bc945ac" providerId="ADAL" clId="{16736750-74B4-184C-AACF-97E7E4B9FAA6}" dt="2024-08-11T10:12:20.868" v="1530" actId="478"/>
          <ac:picMkLst>
            <pc:docMk/>
            <pc:sldMk cId="908275361" sldId="277"/>
            <ac:picMk id="5" creationId="{48A92B06-E8F1-465B-BA38-C701071C2CB0}"/>
          </ac:picMkLst>
        </pc:picChg>
        <pc:picChg chg="add del mod">
          <ac:chgData name="Ronnel D. Palenzuela" userId="27216d6f-a712-48da-bcb2-613e4bc945ac" providerId="ADAL" clId="{16736750-74B4-184C-AACF-97E7E4B9FAA6}" dt="2024-08-11T10:17:55.266" v="1566" actId="478"/>
          <ac:picMkLst>
            <pc:docMk/>
            <pc:sldMk cId="908275361" sldId="277"/>
            <ac:picMk id="6" creationId="{95424F7C-61E3-7971-3ED3-0E45DFC06ACC}"/>
          </ac:picMkLst>
        </pc:picChg>
        <pc:picChg chg="add mod">
          <ac:chgData name="Ronnel D. Palenzuela" userId="27216d6f-a712-48da-bcb2-613e4bc945ac" providerId="ADAL" clId="{16736750-74B4-184C-AACF-97E7E4B9FAA6}" dt="2024-08-11T10:18:17.368" v="1576" actId="1076"/>
          <ac:picMkLst>
            <pc:docMk/>
            <pc:sldMk cId="908275361" sldId="277"/>
            <ac:picMk id="7" creationId="{9516A05D-894B-7EC0-51E9-33F7A244CA5D}"/>
          </ac:picMkLst>
        </pc:picChg>
        <pc:picChg chg="add mod">
          <ac:chgData name="Ronnel D. Palenzuela" userId="27216d6f-a712-48da-bcb2-613e4bc945ac" providerId="ADAL" clId="{16736750-74B4-184C-AACF-97E7E4B9FAA6}" dt="2024-08-11T10:18:22.970" v="1580" actId="14100"/>
          <ac:picMkLst>
            <pc:docMk/>
            <pc:sldMk cId="908275361" sldId="277"/>
            <ac:picMk id="8" creationId="{597AEF6E-CBAA-343D-A111-EC13F3B7896F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0:29:24.402" v="1741" actId="1076"/>
        <pc:sldMkLst>
          <pc:docMk/>
          <pc:sldMk cId="928633288" sldId="278"/>
        </pc:sldMkLst>
        <pc:spChg chg="mod">
          <ac:chgData name="Ronnel D. Palenzuela" userId="27216d6f-a712-48da-bcb2-613e4bc945ac" providerId="ADAL" clId="{16736750-74B4-184C-AACF-97E7E4B9FAA6}" dt="2024-08-11T10:22:14.060" v="1661" actId="20577"/>
          <ac:spMkLst>
            <pc:docMk/>
            <pc:sldMk cId="928633288" sldId="278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0:28:32.158" v="1730" actId="207"/>
          <ac:spMkLst>
            <pc:docMk/>
            <pc:sldMk cId="928633288" sldId="278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10:29:23.562" v="1740" actId="1076"/>
          <ac:picMkLst>
            <pc:docMk/>
            <pc:sldMk cId="928633288" sldId="278"/>
            <ac:picMk id="4" creationId="{52F48CE9-2A4C-9BB0-0621-C561F6B91A33}"/>
          </ac:picMkLst>
        </pc:picChg>
        <pc:picChg chg="add mod">
          <ac:chgData name="Ronnel D. Palenzuela" userId="27216d6f-a712-48da-bcb2-613e4bc945ac" providerId="ADAL" clId="{16736750-74B4-184C-AACF-97E7E4B9FAA6}" dt="2024-08-11T10:29:24.402" v="1741" actId="1076"/>
          <ac:picMkLst>
            <pc:docMk/>
            <pc:sldMk cId="928633288" sldId="278"/>
            <ac:picMk id="5" creationId="{59B35BCD-7340-3A02-2CB8-2FBE0A617B62}"/>
          </ac:picMkLst>
        </pc:picChg>
        <pc:picChg chg="del">
          <ac:chgData name="Ronnel D. Palenzuela" userId="27216d6f-a712-48da-bcb2-613e4bc945ac" providerId="ADAL" clId="{16736750-74B4-184C-AACF-97E7E4B9FAA6}" dt="2024-08-11T10:22:22.851" v="1662" actId="478"/>
          <ac:picMkLst>
            <pc:docMk/>
            <pc:sldMk cId="928633288" sldId="278"/>
            <ac:picMk id="7" creationId="{9516A05D-894B-7EC0-51E9-33F7A244CA5D}"/>
          </ac:picMkLst>
        </pc:picChg>
        <pc:picChg chg="del">
          <ac:chgData name="Ronnel D. Palenzuela" userId="27216d6f-a712-48da-bcb2-613e4bc945ac" providerId="ADAL" clId="{16736750-74B4-184C-AACF-97E7E4B9FAA6}" dt="2024-08-11T10:22:24.031" v="1663" actId="478"/>
          <ac:picMkLst>
            <pc:docMk/>
            <pc:sldMk cId="928633288" sldId="278"/>
            <ac:picMk id="8" creationId="{597AEF6E-CBAA-343D-A111-EC13F3B7896F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0:50:20.515" v="1826" actId="1076"/>
        <pc:sldMkLst>
          <pc:docMk/>
          <pc:sldMk cId="2220697961" sldId="279"/>
        </pc:sldMkLst>
        <pc:spChg chg="mod">
          <ac:chgData name="Ronnel D. Palenzuela" userId="27216d6f-a712-48da-bcb2-613e4bc945ac" providerId="ADAL" clId="{16736750-74B4-184C-AACF-97E7E4B9FAA6}" dt="2024-08-11T10:33:50.865" v="1743"/>
          <ac:spMkLst>
            <pc:docMk/>
            <pc:sldMk cId="2220697961" sldId="279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0:36:20.786" v="1790"/>
          <ac:spMkLst>
            <pc:docMk/>
            <pc:sldMk cId="2220697961" sldId="279"/>
            <ac:spMk id="3" creationId="{F9E9654B-D8E5-22CA-371A-57FADD13842B}"/>
          </ac:spMkLst>
        </pc:spChg>
        <pc:picChg chg="del">
          <ac:chgData name="Ronnel D. Palenzuela" userId="27216d6f-a712-48da-bcb2-613e4bc945ac" providerId="ADAL" clId="{16736750-74B4-184C-AACF-97E7E4B9FAA6}" dt="2024-08-11T10:33:52.820" v="1744" actId="478"/>
          <ac:picMkLst>
            <pc:docMk/>
            <pc:sldMk cId="2220697961" sldId="279"/>
            <ac:picMk id="4" creationId="{52F48CE9-2A4C-9BB0-0621-C561F6B91A33}"/>
          </ac:picMkLst>
        </pc:picChg>
        <pc:picChg chg="del">
          <ac:chgData name="Ronnel D. Palenzuela" userId="27216d6f-a712-48da-bcb2-613e4bc945ac" providerId="ADAL" clId="{16736750-74B4-184C-AACF-97E7E4B9FAA6}" dt="2024-08-11T10:33:53.161" v="1745" actId="478"/>
          <ac:picMkLst>
            <pc:docMk/>
            <pc:sldMk cId="2220697961" sldId="279"/>
            <ac:picMk id="5" creationId="{59B35BCD-7340-3A02-2CB8-2FBE0A617B62}"/>
          </ac:picMkLst>
        </pc:picChg>
        <pc:picChg chg="add del mod">
          <ac:chgData name="Ronnel D. Palenzuela" userId="27216d6f-a712-48da-bcb2-613e4bc945ac" providerId="ADAL" clId="{16736750-74B4-184C-AACF-97E7E4B9FAA6}" dt="2024-08-11T10:35:17.454" v="1755" actId="478"/>
          <ac:picMkLst>
            <pc:docMk/>
            <pc:sldMk cId="2220697961" sldId="279"/>
            <ac:picMk id="6" creationId="{444F1BE0-3550-1DD3-6280-D3193130D524}"/>
          </ac:picMkLst>
        </pc:picChg>
        <pc:picChg chg="add mod">
          <ac:chgData name="Ronnel D. Palenzuela" userId="27216d6f-a712-48da-bcb2-613e4bc945ac" providerId="ADAL" clId="{16736750-74B4-184C-AACF-97E7E4B9FAA6}" dt="2024-08-11T10:50:20.515" v="1826" actId="1076"/>
          <ac:picMkLst>
            <pc:docMk/>
            <pc:sldMk cId="2220697961" sldId="279"/>
            <ac:picMk id="7" creationId="{BFD45AA0-5DC9-0774-19EF-195C6A1F5405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1:02:07.030" v="1881"/>
        <pc:sldMkLst>
          <pc:docMk/>
          <pc:sldMk cId="2456681114" sldId="280"/>
        </pc:sldMkLst>
        <pc:spChg chg="mod">
          <ac:chgData name="Ronnel D. Palenzuela" userId="27216d6f-a712-48da-bcb2-613e4bc945ac" providerId="ADAL" clId="{16736750-74B4-184C-AACF-97E7E4B9FAA6}" dt="2024-08-11T10:50:13.888" v="1824" actId="20577"/>
          <ac:spMkLst>
            <pc:docMk/>
            <pc:sldMk cId="2456681114" sldId="280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1:01:42.294" v="1880" actId="27636"/>
          <ac:spMkLst>
            <pc:docMk/>
            <pc:sldMk cId="2456681114" sldId="280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10:52:05.480" v="1866" actId="1076"/>
          <ac:picMkLst>
            <pc:docMk/>
            <pc:sldMk cId="2456681114" sldId="280"/>
            <ac:picMk id="4" creationId="{73833336-6A94-55AD-10D0-0089D9921599}"/>
          </ac:picMkLst>
        </pc:picChg>
        <pc:picChg chg="add mod">
          <ac:chgData name="Ronnel D. Palenzuela" userId="27216d6f-a712-48da-bcb2-613e4bc945ac" providerId="ADAL" clId="{16736750-74B4-184C-AACF-97E7E4B9FAA6}" dt="2024-08-11T10:52:07.011" v="1867" actId="1076"/>
          <ac:picMkLst>
            <pc:docMk/>
            <pc:sldMk cId="2456681114" sldId="280"/>
            <ac:picMk id="5" creationId="{A413D30E-4FEC-659F-7A93-6D8C19127C82}"/>
          </ac:picMkLst>
        </pc:picChg>
        <pc:picChg chg="del">
          <ac:chgData name="Ronnel D. Palenzuela" userId="27216d6f-a712-48da-bcb2-613e4bc945ac" providerId="ADAL" clId="{16736750-74B4-184C-AACF-97E7E4B9FAA6}" dt="2024-08-11T10:50:15.693" v="1825" actId="478"/>
          <ac:picMkLst>
            <pc:docMk/>
            <pc:sldMk cId="2456681114" sldId="280"/>
            <ac:picMk id="7" creationId="{BFD45AA0-5DC9-0774-19EF-195C6A1F5405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1:25:32.352" v="2048" actId="1076"/>
        <pc:sldMkLst>
          <pc:docMk/>
          <pc:sldMk cId="1557213172" sldId="281"/>
        </pc:sldMkLst>
        <pc:spChg chg="mod">
          <ac:chgData name="Ronnel D. Palenzuela" userId="27216d6f-a712-48da-bcb2-613e4bc945ac" providerId="ADAL" clId="{16736750-74B4-184C-AACF-97E7E4B9FAA6}" dt="2024-08-11T11:15:51.541" v="1975" actId="20577"/>
          <ac:spMkLst>
            <pc:docMk/>
            <pc:sldMk cId="1557213172" sldId="281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1:16:45.122" v="2003" actId="207"/>
          <ac:spMkLst>
            <pc:docMk/>
            <pc:sldMk cId="1557213172" sldId="281"/>
            <ac:spMk id="3" creationId="{F9E9654B-D8E5-22CA-371A-57FADD13842B}"/>
          </ac:spMkLst>
        </pc:spChg>
        <pc:picChg chg="del">
          <ac:chgData name="Ronnel D. Palenzuela" userId="27216d6f-a712-48da-bcb2-613e4bc945ac" providerId="ADAL" clId="{16736750-74B4-184C-AACF-97E7E4B9FAA6}" dt="2024-08-11T10:58:22.444" v="1871" actId="478"/>
          <ac:picMkLst>
            <pc:docMk/>
            <pc:sldMk cId="1557213172" sldId="281"/>
            <ac:picMk id="4" creationId="{73833336-6A94-55AD-10D0-0089D9921599}"/>
          </ac:picMkLst>
        </pc:picChg>
        <pc:picChg chg="del">
          <ac:chgData name="Ronnel D. Palenzuela" userId="27216d6f-a712-48da-bcb2-613e4bc945ac" providerId="ADAL" clId="{16736750-74B4-184C-AACF-97E7E4B9FAA6}" dt="2024-08-11T10:58:21.160" v="1870" actId="478"/>
          <ac:picMkLst>
            <pc:docMk/>
            <pc:sldMk cId="1557213172" sldId="281"/>
            <ac:picMk id="5" creationId="{A413D30E-4FEC-659F-7A93-6D8C19127C82}"/>
          </ac:picMkLst>
        </pc:picChg>
        <pc:picChg chg="add del mod">
          <ac:chgData name="Ronnel D. Palenzuela" userId="27216d6f-a712-48da-bcb2-613e4bc945ac" providerId="ADAL" clId="{16736750-74B4-184C-AACF-97E7E4B9FAA6}" dt="2024-08-11T11:23:21.071" v="2009" actId="478"/>
          <ac:picMkLst>
            <pc:docMk/>
            <pc:sldMk cId="1557213172" sldId="281"/>
            <ac:picMk id="6" creationId="{852FA35F-6B76-3ACC-4F39-F65EF2740076}"/>
          </ac:picMkLst>
        </pc:picChg>
        <pc:picChg chg="add mod">
          <ac:chgData name="Ronnel D. Palenzuela" userId="27216d6f-a712-48da-bcb2-613e4bc945ac" providerId="ADAL" clId="{16736750-74B4-184C-AACF-97E7E4B9FAA6}" dt="2024-08-11T11:25:32.352" v="2048" actId="1076"/>
          <ac:picMkLst>
            <pc:docMk/>
            <pc:sldMk cId="1557213172" sldId="281"/>
            <ac:picMk id="7" creationId="{C0442B70-B5E1-0D06-9A6B-2C529318C43C}"/>
          </ac:picMkLst>
        </pc:picChg>
        <pc:picChg chg="add mod">
          <ac:chgData name="Ronnel D. Palenzuela" userId="27216d6f-a712-48da-bcb2-613e4bc945ac" providerId="ADAL" clId="{16736750-74B4-184C-AACF-97E7E4B9FAA6}" dt="2024-08-11T11:25:25.205" v="2043" actId="1076"/>
          <ac:picMkLst>
            <pc:docMk/>
            <pc:sldMk cId="1557213172" sldId="281"/>
            <ac:picMk id="8" creationId="{2E2C6D27-AF3A-A4C2-F435-87D1586FAACA}"/>
          </ac:picMkLst>
        </pc:picChg>
        <pc:picChg chg="add mod">
          <ac:chgData name="Ronnel D. Palenzuela" userId="27216d6f-a712-48da-bcb2-613e4bc945ac" providerId="ADAL" clId="{16736750-74B4-184C-AACF-97E7E4B9FAA6}" dt="2024-08-11T11:25:26.120" v="2044" actId="1076"/>
          <ac:picMkLst>
            <pc:docMk/>
            <pc:sldMk cId="1557213172" sldId="281"/>
            <ac:picMk id="9" creationId="{18FD6C3D-98D6-CC9C-69FF-706FEBC56D5E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1:38:34.643" v="2166" actId="1076"/>
        <pc:sldMkLst>
          <pc:docMk/>
          <pc:sldMk cId="296683317" sldId="282"/>
        </pc:sldMkLst>
        <pc:spChg chg="mod">
          <ac:chgData name="Ronnel D. Palenzuela" userId="27216d6f-a712-48da-bcb2-613e4bc945ac" providerId="ADAL" clId="{16736750-74B4-184C-AACF-97E7E4B9FAA6}" dt="2024-08-11T11:36:00.243" v="2116"/>
          <ac:spMkLst>
            <pc:docMk/>
            <pc:sldMk cId="296683317" sldId="282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1:36:43.156" v="2154" actId="33524"/>
          <ac:spMkLst>
            <pc:docMk/>
            <pc:sldMk cId="296683317" sldId="282"/>
            <ac:spMk id="3" creationId="{F9E9654B-D8E5-22CA-371A-57FADD13842B}"/>
          </ac:spMkLst>
        </pc:spChg>
        <pc:spChg chg="add del">
          <ac:chgData name="Ronnel D. Palenzuela" userId="27216d6f-a712-48da-bcb2-613e4bc945ac" providerId="ADAL" clId="{16736750-74B4-184C-AACF-97E7E4B9FAA6}" dt="2024-08-11T11:37:17.460" v="2156" actId="22"/>
          <ac:spMkLst>
            <pc:docMk/>
            <pc:sldMk cId="296683317" sldId="282"/>
            <ac:spMk id="5" creationId="{01186E94-225A-646B-6BE7-DE3170C2B523}"/>
          </ac:spMkLst>
        </pc:spChg>
        <pc:picChg chg="add mod">
          <ac:chgData name="Ronnel D. Palenzuela" userId="27216d6f-a712-48da-bcb2-613e4bc945ac" providerId="ADAL" clId="{16736750-74B4-184C-AACF-97E7E4B9FAA6}" dt="2024-08-11T11:38:34.643" v="2166" actId="1076"/>
          <ac:picMkLst>
            <pc:docMk/>
            <pc:sldMk cId="296683317" sldId="282"/>
            <ac:picMk id="6" creationId="{C94A0A88-9294-A7B5-558E-0329F8DF2C01}"/>
          </ac:picMkLst>
        </pc:picChg>
        <pc:picChg chg="del">
          <ac:chgData name="Ronnel D. Palenzuela" userId="27216d6f-a712-48da-bcb2-613e4bc945ac" providerId="ADAL" clId="{16736750-74B4-184C-AACF-97E7E4B9FAA6}" dt="2024-08-11T11:35:26.093" v="2099" actId="478"/>
          <ac:picMkLst>
            <pc:docMk/>
            <pc:sldMk cId="296683317" sldId="282"/>
            <ac:picMk id="7" creationId="{C0442B70-B5E1-0D06-9A6B-2C529318C43C}"/>
          </ac:picMkLst>
        </pc:picChg>
        <pc:picChg chg="del">
          <ac:chgData name="Ronnel D. Palenzuela" userId="27216d6f-a712-48da-bcb2-613e4bc945ac" providerId="ADAL" clId="{16736750-74B4-184C-AACF-97E7E4B9FAA6}" dt="2024-08-11T11:35:26.422" v="2100" actId="478"/>
          <ac:picMkLst>
            <pc:docMk/>
            <pc:sldMk cId="296683317" sldId="282"/>
            <ac:picMk id="8" creationId="{2E2C6D27-AF3A-A4C2-F435-87D1586FAACA}"/>
          </ac:picMkLst>
        </pc:picChg>
        <pc:picChg chg="del">
          <ac:chgData name="Ronnel D. Palenzuela" userId="27216d6f-a712-48da-bcb2-613e4bc945ac" providerId="ADAL" clId="{16736750-74B4-184C-AACF-97E7E4B9FAA6}" dt="2024-08-11T11:35:26.655" v="2101" actId="478"/>
          <ac:picMkLst>
            <pc:docMk/>
            <pc:sldMk cId="296683317" sldId="282"/>
            <ac:picMk id="9" creationId="{18FD6C3D-98D6-CC9C-69FF-706FEBC56D5E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1:44:29.650" v="2204" actId="20577"/>
        <pc:sldMkLst>
          <pc:docMk/>
          <pc:sldMk cId="993575964" sldId="283"/>
        </pc:sldMkLst>
        <pc:spChg chg="mod">
          <ac:chgData name="Ronnel D. Palenzuela" userId="27216d6f-a712-48da-bcb2-613e4bc945ac" providerId="ADAL" clId="{16736750-74B4-184C-AACF-97E7E4B9FAA6}" dt="2024-08-11T11:39:12.084" v="2168"/>
          <ac:spMkLst>
            <pc:docMk/>
            <pc:sldMk cId="993575964" sldId="283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1:40:34.052" v="2197" actId="207"/>
          <ac:spMkLst>
            <pc:docMk/>
            <pc:sldMk cId="993575964" sldId="283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11:43:38.835" v="2202" actId="1076"/>
          <ac:picMkLst>
            <pc:docMk/>
            <pc:sldMk cId="993575964" sldId="283"/>
            <ac:picMk id="4" creationId="{B7960360-83A2-6270-EECE-30A36048B200}"/>
          </ac:picMkLst>
        </pc:picChg>
        <pc:picChg chg="del">
          <ac:chgData name="Ronnel D. Palenzuela" userId="27216d6f-a712-48da-bcb2-613e4bc945ac" providerId="ADAL" clId="{16736750-74B4-184C-AACF-97E7E4B9FAA6}" dt="2024-08-11T11:39:13.621" v="2169" actId="478"/>
          <ac:picMkLst>
            <pc:docMk/>
            <pc:sldMk cId="993575964" sldId="283"/>
            <ac:picMk id="6" creationId="{C94A0A88-9294-A7B5-558E-0329F8DF2C01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1:50:32.912" v="2231" actId="1076"/>
        <pc:sldMkLst>
          <pc:docMk/>
          <pc:sldMk cId="1253337562" sldId="284"/>
        </pc:sldMkLst>
        <pc:spChg chg="mod">
          <ac:chgData name="Ronnel D. Palenzuela" userId="27216d6f-a712-48da-bcb2-613e4bc945ac" providerId="ADAL" clId="{16736750-74B4-184C-AACF-97E7E4B9FAA6}" dt="2024-08-11T11:45:06.797" v="2206"/>
          <ac:spMkLst>
            <pc:docMk/>
            <pc:sldMk cId="1253337562" sldId="284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1:48:12.471" v="2222"/>
          <ac:spMkLst>
            <pc:docMk/>
            <pc:sldMk cId="1253337562" sldId="284"/>
            <ac:spMk id="3" creationId="{F9E9654B-D8E5-22CA-371A-57FADD13842B}"/>
          </ac:spMkLst>
        </pc:spChg>
        <pc:picChg chg="del">
          <ac:chgData name="Ronnel D. Palenzuela" userId="27216d6f-a712-48da-bcb2-613e4bc945ac" providerId="ADAL" clId="{16736750-74B4-184C-AACF-97E7E4B9FAA6}" dt="2024-08-11T11:48:48.651" v="2224" actId="478"/>
          <ac:picMkLst>
            <pc:docMk/>
            <pc:sldMk cId="1253337562" sldId="284"/>
            <ac:picMk id="4" creationId="{B7960360-83A2-6270-EECE-30A36048B200}"/>
          </ac:picMkLst>
        </pc:picChg>
        <pc:picChg chg="add mod">
          <ac:chgData name="Ronnel D. Palenzuela" userId="27216d6f-a712-48da-bcb2-613e4bc945ac" providerId="ADAL" clId="{16736750-74B4-184C-AACF-97E7E4B9FAA6}" dt="2024-08-11T11:50:17.104" v="2227" actId="1076"/>
          <ac:picMkLst>
            <pc:docMk/>
            <pc:sldMk cId="1253337562" sldId="284"/>
            <ac:picMk id="5" creationId="{9D0F0297-4AB5-4797-A885-928619C7A572}"/>
          </ac:picMkLst>
        </pc:picChg>
        <pc:picChg chg="add mod">
          <ac:chgData name="Ronnel D. Palenzuela" userId="27216d6f-a712-48da-bcb2-613e4bc945ac" providerId="ADAL" clId="{16736750-74B4-184C-AACF-97E7E4B9FAA6}" dt="2024-08-11T11:50:32.912" v="2231" actId="1076"/>
          <ac:picMkLst>
            <pc:docMk/>
            <pc:sldMk cId="1253337562" sldId="284"/>
            <ac:picMk id="6" creationId="{F1C8719A-AF10-CA25-32B8-5B12B63B6F48}"/>
          </ac:picMkLst>
        </pc:picChg>
      </pc:sldChg>
      <pc:sldChg chg="addSp delSp modSp add mod">
        <pc:chgData name="Ronnel D. Palenzuela" userId="27216d6f-a712-48da-bcb2-613e4bc945ac" providerId="ADAL" clId="{16736750-74B4-184C-AACF-97E7E4B9FAA6}" dt="2024-08-11T12:26:02.933" v="2546" actId="20577"/>
        <pc:sldMkLst>
          <pc:docMk/>
          <pc:sldMk cId="2980579114" sldId="285"/>
        </pc:sldMkLst>
        <pc:spChg chg="mod">
          <ac:chgData name="Ronnel D. Palenzuela" userId="27216d6f-a712-48da-bcb2-613e4bc945ac" providerId="ADAL" clId="{16736750-74B4-184C-AACF-97E7E4B9FAA6}" dt="2024-08-11T12:25:58.060" v="2543" actId="20577"/>
          <ac:spMkLst>
            <pc:docMk/>
            <pc:sldMk cId="2980579114" sldId="285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2:26:02.933" v="2546" actId="20577"/>
          <ac:spMkLst>
            <pc:docMk/>
            <pc:sldMk cId="2980579114" sldId="285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12:11:35.139" v="2251" actId="1076"/>
          <ac:picMkLst>
            <pc:docMk/>
            <pc:sldMk cId="2980579114" sldId="285"/>
            <ac:picMk id="4" creationId="{74248AEE-FABF-0F2A-B1B2-1777799F48BD}"/>
          </ac:picMkLst>
        </pc:picChg>
        <pc:picChg chg="del">
          <ac:chgData name="Ronnel D. Palenzuela" userId="27216d6f-a712-48da-bcb2-613e4bc945ac" providerId="ADAL" clId="{16736750-74B4-184C-AACF-97E7E4B9FAA6}" dt="2024-08-11T12:09:33.931" v="2234" actId="478"/>
          <ac:picMkLst>
            <pc:docMk/>
            <pc:sldMk cId="2980579114" sldId="285"/>
            <ac:picMk id="5" creationId="{9D0F0297-4AB5-4797-A885-928619C7A572}"/>
          </ac:picMkLst>
        </pc:picChg>
        <pc:picChg chg="del">
          <ac:chgData name="Ronnel D. Palenzuela" userId="27216d6f-a712-48da-bcb2-613e4bc945ac" providerId="ADAL" clId="{16736750-74B4-184C-AACF-97E7E4B9FAA6}" dt="2024-08-11T12:09:35.158" v="2235" actId="478"/>
          <ac:picMkLst>
            <pc:docMk/>
            <pc:sldMk cId="2980579114" sldId="285"/>
            <ac:picMk id="6" creationId="{F1C8719A-AF10-CA25-32B8-5B12B63B6F48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2:25:18.008" v="2520" actId="1076"/>
        <pc:sldMkLst>
          <pc:docMk/>
          <pc:sldMk cId="1581186720" sldId="286"/>
        </pc:sldMkLst>
        <pc:spChg chg="mod">
          <ac:chgData name="Ronnel D. Palenzuela" userId="27216d6f-a712-48da-bcb2-613e4bc945ac" providerId="ADAL" clId="{16736750-74B4-184C-AACF-97E7E4B9FAA6}" dt="2024-08-11T12:25:16.630" v="2519" actId="1076"/>
          <ac:spMkLst>
            <pc:docMk/>
            <pc:sldMk cId="1581186720" sldId="286"/>
            <ac:spMk id="3" creationId="{F9E9654B-D8E5-22CA-371A-57FADD13842B}"/>
          </ac:spMkLst>
        </pc:spChg>
        <pc:spChg chg="add mod">
          <ac:chgData name="Ronnel D. Palenzuela" userId="27216d6f-a712-48da-bcb2-613e4bc945ac" providerId="ADAL" clId="{16736750-74B4-184C-AACF-97E7E4B9FAA6}" dt="2024-08-11T12:25:18.008" v="2520" actId="1076"/>
          <ac:spMkLst>
            <pc:docMk/>
            <pc:sldMk cId="1581186720" sldId="286"/>
            <ac:spMk id="5" creationId="{63E79591-2F27-370E-329D-A0B622A8CFA5}"/>
          </ac:spMkLst>
        </pc:spChg>
        <pc:spChg chg="add mod">
          <ac:chgData name="Ronnel D. Palenzuela" userId="27216d6f-a712-48da-bcb2-613e4bc945ac" providerId="ADAL" clId="{16736750-74B4-184C-AACF-97E7E4B9FAA6}" dt="2024-08-11T12:22:19.024" v="2454"/>
          <ac:spMkLst>
            <pc:docMk/>
            <pc:sldMk cId="1581186720" sldId="286"/>
            <ac:spMk id="6" creationId="{8E044E04-0B5A-32C0-8EEE-D905F6C6381E}"/>
          </ac:spMkLst>
        </pc:spChg>
        <pc:spChg chg="add mod">
          <ac:chgData name="Ronnel D. Palenzuela" userId="27216d6f-a712-48da-bcb2-613e4bc945ac" providerId="ADAL" clId="{16736750-74B4-184C-AACF-97E7E4B9FAA6}" dt="2024-08-11T12:22:33.783" v="2457" actId="767"/>
          <ac:spMkLst>
            <pc:docMk/>
            <pc:sldMk cId="1581186720" sldId="286"/>
            <ac:spMk id="7" creationId="{75AD83E7-4E98-C144-0CA8-1D34A9078DFC}"/>
          </ac:spMkLst>
        </pc:spChg>
        <pc:spChg chg="add del">
          <ac:chgData name="Ronnel D. Palenzuela" userId="27216d6f-a712-48da-bcb2-613e4bc945ac" providerId="ADAL" clId="{16736750-74B4-184C-AACF-97E7E4B9FAA6}" dt="2024-08-11T12:24:47.787" v="2511" actId="22"/>
          <ac:spMkLst>
            <pc:docMk/>
            <pc:sldMk cId="1581186720" sldId="286"/>
            <ac:spMk id="9" creationId="{5AFEA3DF-0E3B-7218-22F8-B412FEC8C03F}"/>
          </ac:spMkLst>
        </pc:spChg>
        <pc:picChg chg="del">
          <ac:chgData name="Ronnel D. Palenzuela" userId="27216d6f-a712-48da-bcb2-613e4bc945ac" providerId="ADAL" clId="{16736750-74B4-184C-AACF-97E7E4B9FAA6}" dt="2024-08-11T12:15:21.761" v="2282" actId="478"/>
          <ac:picMkLst>
            <pc:docMk/>
            <pc:sldMk cId="1581186720" sldId="286"/>
            <ac:picMk id="4" creationId="{74248AEE-FABF-0F2A-B1B2-1777799F48BD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2:32:58.139" v="2586"/>
        <pc:sldMkLst>
          <pc:docMk/>
          <pc:sldMk cId="4278137860" sldId="287"/>
        </pc:sldMkLst>
        <pc:spChg chg="mod">
          <ac:chgData name="Ronnel D. Palenzuela" userId="27216d6f-a712-48da-bcb2-613e4bc945ac" providerId="ADAL" clId="{16736750-74B4-184C-AACF-97E7E4B9FAA6}" dt="2024-08-11T12:26:17.544" v="2548"/>
          <ac:spMkLst>
            <pc:docMk/>
            <pc:sldMk cId="4278137860" sldId="287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2:27:02.548" v="2568"/>
          <ac:spMkLst>
            <pc:docMk/>
            <pc:sldMk cId="4278137860" sldId="287"/>
            <ac:spMk id="3" creationId="{F9E9654B-D8E5-22CA-371A-57FADD13842B}"/>
          </ac:spMkLst>
        </pc:spChg>
        <pc:spChg chg="del">
          <ac:chgData name="Ronnel D. Palenzuela" userId="27216d6f-a712-48da-bcb2-613e4bc945ac" providerId="ADAL" clId="{16736750-74B4-184C-AACF-97E7E4B9FAA6}" dt="2024-08-11T12:26:19.941" v="2549" actId="478"/>
          <ac:spMkLst>
            <pc:docMk/>
            <pc:sldMk cId="4278137860" sldId="287"/>
            <ac:spMk id="5" creationId="{63E79591-2F27-370E-329D-A0B622A8CFA5}"/>
          </ac:spMkLst>
        </pc:spChg>
        <pc:picChg chg="add mod">
          <ac:chgData name="Ronnel D. Palenzuela" userId="27216d6f-a712-48da-bcb2-613e4bc945ac" providerId="ADAL" clId="{16736750-74B4-184C-AACF-97E7E4B9FAA6}" dt="2024-08-11T12:30:03.374" v="2578" actId="1076"/>
          <ac:picMkLst>
            <pc:docMk/>
            <pc:sldMk cId="4278137860" sldId="287"/>
            <ac:picMk id="4" creationId="{C94F73C7-EE3C-5039-6716-AA5F092B56AC}"/>
          </ac:picMkLst>
        </pc:picChg>
        <pc:picChg chg="add mod">
          <ac:chgData name="Ronnel D. Palenzuela" userId="27216d6f-a712-48da-bcb2-613e4bc945ac" providerId="ADAL" clId="{16736750-74B4-184C-AACF-97E7E4B9FAA6}" dt="2024-08-11T12:30:04.674" v="2579" actId="1076"/>
          <ac:picMkLst>
            <pc:docMk/>
            <pc:sldMk cId="4278137860" sldId="287"/>
            <ac:picMk id="6" creationId="{7982849D-C7FF-134E-B589-F96BF9176D03}"/>
          </ac:picMkLst>
        </pc:picChg>
      </pc:sldChg>
      <pc:sldChg chg="delSp modSp add mod">
        <pc:chgData name="Ronnel D. Palenzuela" userId="27216d6f-a712-48da-bcb2-613e4bc945ac" providerId="ADAL" clId="{16736750-74B4-184C-AACF-97E7E4B9FAA6}" dt="2024-08-12T02:16:02.449" v="3153" actId="20577"/>
        <pc:sldMkLst>
          <pc:docMk/>
          <pc:sldMk cId="3972629357" sldId="288"/>
        </pc:sldMkLst>
        <pc:spChg chg="mod">
          <ac:chgData name="Ronnel D. Palenzuela" userId="27216d6f-a712-48da-bcb2-613e4bc945ac" providerId="ADAL" clId="{16736750-74B4-184C-AACF-97E7E4B9FAA6}" dt="2024-08-12T02:16:02.449" v="3153" actId="20577"/>
          <ac:spMkLst>
            <pc:docMk/>
            <pc:sldMk cId="3972629357" sldId="288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2T02:11:51.983" v="3029" actId="207"/>
          <ac:spMkLst>
            <pc:docMk/>
            <pc:sldMk cId="3972629357" sldId="288"/>
            <ac:spMk id="3" creationId="{F9E9654B-D8E5-22CA-371A-57FADD13842B}"/>
          </ac:spMkLst>
        </pc:spChg>
        <pc:picChg chg="del">
          <ac:chgData name="Ronnel D. Palenzuela" userId="27216d6f-a712-48da-bcb2-613e4bc945ac" providerId="ADAL" clId="{16736750-74B4-184C-AACF-97E7E4B9FAA6}" dt="2024-08-12T01:08:18.288" v="2654" actId="478"/>
          <ac:picMkLst>
            <pc:docMk/>
            <pc:sldMk cId="3972629357" sldId="288"/>
            <ac:picMk id="4" creationId="{C94F73C7-EE3C-5039-6716-AA5F092B56AC}"/>
          </ac:picMkLst>
        </pc:picChg>
        <pc:picChg chg="del">
          <ac:chgData name="Ronnel D. Palenzuela" userId="27216d6f-a712-48da-bcb2-613e4bc945ac" providerId="ADAL" clId="{16736750-74B4-184C-AACF-97E7E4B9FAA6}" dt="2024-08-12T01:08:18.480" v="2655" actId="478"/>
          <ac:picMkLst>
            <pc:docMk/>
            <pc:sldMk cId="3972629357" sldId="288"/>
            <ac:picMk id="6" creationId="{7982849D-C7FF-134E-B589-F96BF9176D03}"/>
          </ac:picMkLst>
        </pc:picChg>
      </pc:sldChg>
      <pc:sldChg chg="modSp add mod">
        <pc:chgData name="Ronnel D. Palenzuela" userId="27216d6f-a712-48da-bcb2-613e4bc945ac" providerId="ADAL" clId="{16736750-74B4-184C-AACF-97E7E4B9FAA6}" dt="2024-08-12T02:22:03.220" v="3182" actId="11"/>
        <pc:sldMkLst>
          <pc:docMk/>
          <pc:sldMk cId="2990164252" sldId="289"/>
        </pc:sldMkLst>
        <pc:spChg chg="mod">
          <ac:chgData name="Ronnel D. Palenzuela" userId="27216d6f-a712-48da-bcb2-613e4bc945ac" providerId="ADAL" clId="{16736750-74B4-184C-AACF-97E7E4B9FAA6}" dt="2024-08-12T02:16:06.498" v="3154" actId="20577"/>
          <ac:spMkLst>
            <pc:docMk/>
            <pc:sldMk cId="2990164252" sldId="289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2T02:22:03.220" v="3182" actId="11"/>
          <ac:spMkLst>
            <pc:docMk/>
            <pc:sldMk cId="2990164252" sldId="289"/>
            <ac:spMk id="3" creationId="{F9E9654B-D8E5-22CA-371A-57FADD13842B}"/>
          </ac:spMkLst>
        </pc:spChg>
      </pc:sldChg>
      <pc:sldChg chg="modSp add mod">
        <pc:chgData name="Ronnel D. Palenzuela" userId="27216d6f-a712-48da-bcb2-613e4bc945ac" providerId="ADAL" clId="{16736750-74B4-184C-AACF-97E7E4B9FAA6}" dt="2024-08-13T03:37:12.131" v="3508" actId="207"/>
        <pc:sldMkLst>
          <pc:docMk/>
          <pc:sldMk cId="1111498698" sldId="290"/>
        </pc:sldMkLst>
        <pc:spChg chg="mod">
          <ac:chgData name="Ronnel D. Palenzuela" userId="27216d6f-a712-48da-bcb2-613e4bc945ac" providerId="ADAL" clId="{16736750-74B4-184C-AACF-97E7E4B9FAA6}" dt="2024-08-13T03:27:17.210" v="3359" actId="20577"/>
          <ac:spMkLst>
            <pc:docMk/>
            <pc:sldMk cId="1111498698" sldId="290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3T03:37:12.131" v="3508" actId="207"/>
          <ac:spMkLst>
            <pc:docMk/>
            <pc:sldMk cId="1111498698" sldId="290"/>
            <ac:spMk id="3" creationId="{F9E9654B-D8E5-22CA-371A-57FADD13842B}"/>
          </ac:spMkLst>
        </pc:spChg>
      </pc:sldChg>
      <pc:sldChg chg="modSp add del mod">
        <pc:chgData name="Ronnel D. Palenzuela" userId="27216d6f-a712-48da-bcb2-613e4bc945ac" providerId="ADAL" clId="{16736750-74B4-184C-AACF-97E7E4B9FAA6}" dt="2024-08-12T02:54:12.156" v="3325" actId="2696"/>
        <pc:sldMkLst>
          <pc:docMk/>
          <pc:sldMk cId="1927110459" sldId="290"/>
        </pc:sldMkLst>
        <pc:spChg chg="mod">
          <ac:chgData name="Ronnel D. Palenzuela" userId="27216d6f-a712-48da-bcb2-613e4bc945ac" providerId="ADAL" clId="{16736750-74B4-184C-AACF-97E7E4B9FAA6}" dt="2024-08-12T02:17:40.195" v="3179" actId="20577"/>
          <ac:spMkLst>
            <pc:docMk/>
            <pc:sldMk cId="1927110459" sldId="290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2T02:25:46.161" v="3276" actId="20577"/>
          <ac:spMkLst>
            <pc:docMk/>
            <pc:sldMk cId="1927110459" sldId="290"/>
            <ac:spMk id="3" creationId="{F9E9654B-D8E5-22CA-371A-57FADD13842B}"/>
          </ac:spMkLst>
        </pc:spChg>
      </pc:sldChg>
      <pc:sldChg chg="modSp add mod ord">
        <pc:chgData name="Ronnel D. Palenzuela" userId="27216d6f-a712-48da-bcb2-613e4bc945ac" providerId="ADAL" clId="{16736750-74B4-184C-AACF-97E7E4B9FAA6}" dt="2024-08-13T03:34:24.591" v="3466" actId="207"/>
        <pc:sldMkLst>
          <pc:docMk/>
          <pc:sldMk cId="815011119" sldId="291"/>
        </pc:sldMkLst>
        <pc:spChg chg="mod">
          <ac:chgData name="Ronnel D. Palenzuela" userId="27216d6f-a712-48da-bcb2-613e4bc945ac" providerId="ADAL" clId="{16736750-74B4-184C-AACF-97E7E4B9FAA6}" dt="2024-08-13T03:34:24.591" v="3466" actId="207"/>
          <ac:spMkLst>
            <pc:docMk/>
            <pc:sldMk cId="815011119" sldId="291"/>
            <ac:spMk id="3" creationId="{F9E9654B-D8E5-22CA-371A-57FADD13842B}"/>
          </ac:spMkLst>
        </pc:spChg>
      </pc:sldChg>
      <pc:sldChg chg="modSp add del mod">
        <pc:chgData name="Ronnel D. Palenzuela" userId="27216d6f-a712-48da-bcb2-613e4bc945ac" providerId="ADAL" clId="{16736750-74B4-184C-AACF-97E7E4B9FAA6}" dt="2024-08-12T02:54:12.156" v="3325" actId="2696"/>
        <pc:sldMkLst>
          <pc:docMk/>
          <pc:sldMk cId="1781441069" sldId="291"/>
        </pc:sldMkLst>
        <pc:spChg chg="mod">
          <ac:chgData name="Ronnel D. Palenzuela" userId="27216d6f-a712-48da-bcb2-613e4bc945ac" providerId="ADAL" clId="{16736750-74B4-184C-AACF-97E7E4B9FAA6}" dt="2024-08-12T02:28:06.903" v="3321" actId="11"/>
          <ac:spMkLst>
            <pc:docMk/>
            <pc:sldMk cId="1781441069" sldId="291"/>
            <ac:spMk id="3" creationId="{F9E9654B-D8E5-22CA-371A-57FADD13842B}"/>
          </ac:spMkLst>
        </pc:spChg>
      </pc:sldChg>
      <pc:sldChg chg="modSp add del mod">
        <pc:chgData name="Ronnel D. Palenzuela" userId="27216d6f-a712-48da-bcb2-613e4bc945ac" providerId="ADAL" clId="{16736750-74B4-184C-AACF-97E7E4B9FAA6}" dt="2024-08-12T02:54:12.156" v="3325" actId="2696"/>
        <pc:sldMkLst>
          <pc:docMk/>
          <pc:sldMk cId="1765234647" sldId="292"/>
        </pc:sldMkLst>
        <pc:spChg chg="mod">
          <ac:chgData name="Ronnel D. Palenzuela" userId="27216d6f-a712-48da-bcb2-613e4bc945ac" providerId="ADAL" clId="{16736750-74B4-184C-AACF-97E7E4B9FAA6}" dt="2024-08-12T02:28:26.710" v="3324" actId="403"/>
          <ac:spMkLst>
            <pc:docMk/>
            <pc:sldMk cId="1765234647" sldId="292"/>
            <ac:spMk id="3" creationId="{F9E9654B-D8E5-22CA-371A-57FADD13842B}"/>
          </ac:spMkLst>
        </pc:spChg>
      </pc:sldChg>
      <pc:sldMasterChg chg="modSldLayout">
        <pc:chgData name="Ronnel D. Palenzuela" userId="27216d6f-a712-48da-bcb2-613e4bc945ac" providerId="ADAL" clId="{16736750-74B4-184C-AACF-97E7E4B9FAA6}" dt="2024-08-11T07:03:06.010" v="731" actId="20577"/>
        <pc:sldMasterMkLst>
          <pc:docMk/>
          <pc:sldMasterMk cId="651270159" sldId="2147483648"/>
        </pc:sldMasterMkLst>
        <pc:sldLayoutChg chg="modSp mod">
          <pc:chgData name="Ronnel D. Palenzuela" userId="27216d6f-a712-48da-bcb2-613e4bc945ac" providerId="ADAL" clId="{16736750-74B4-184C-AACF-97E7E4B9FAA6}" dt="2024-08-11T07:03:06.010" v="731" actId="20577"/>
          <pc:sldLayoutMkLst>
            <pc:docMk/>
            <pc:sldMasterMk cId="651270159" sldId="2147483648"/>
            <pc:sldLayoutMk cId="2921653432" sldId="2147483649"/>
          </pc:sldLayoutMkLst>
          <pc:spChg chg="mod">
            <ac:chgData name="Ronnel D. Palenzuela" userId="27216d6f-a712-48da-bcb2-613e4bc945ac" providerId="ADAL" clId="{16736750-74B4-184C-AACF-97E7E4B9FAA6}" dt="2024-08-11T07:03:06.010" v="731" actId="20577"/>
            <ac:spMkLst>
              <pc:docMk/>
              <pc:sldMasterMk cId="651270159" sldId="2147483648"/>
              <pc:sldLayoutMk cId="2921653432" sldId="2147483649"/>
              <ac:spMk id="5" creationId="{3794B7A0-4232-A0AC-7E3A-3BF632F0C83D}"/>
            </ac:spMkLst>
          </pc:spChg>
        </pc:sldLayoutChg>
      </pc:sldMasterChg>
    </pc:docChg>
  </pc:docChgLst>
  <pc:docChgLst>
    <pc:chgData name="Ronnel D. Palenzuela" userId="27216d6f-a712-48da-bcb2-613e4bc945ac" providerId="ADAL" clId="{16FF8E01-DE24-0F4F-A559-943D670B7764}"/>
    <pc:docChg chg="undo custSel addSld delSld modSld sldOrd modMainMaster">
      <pc:chgData name="Ronnel D. Palenzuela" userId="27216d6f-a712-48da-bcb2-613e4bc945ac" providerId="ADAL" clId="{16FF8E01-DE24-0F4F-A559-943D670B7764}" dt="2024-08-15T06:12:31.924" v="2533" actId="729"/>
      <pc:docMkLst>
        <pc:docMk/>
      </pc:docMkLst>
      <pc:sldChg chg="modSp mod">
        <pc:chgData name="Ronnel D. Palenzuela" userId="27216d6f-a712-48da-bcb2-613e4bc945ac" providerId="ADAL" clId="{16FF8E01-DE24-0F4F-A559-943D670B7764}" dt="2024-08-14T16:09:01.930" v="1419" actId="20577"/>
        <pc:sldMkLst>
          <pc:docMk/>
          <pc:sldMk cId="3455369248" sldId="257"/>
        </pc:sldMkLst>
        <pc:spChg chg="mod">
          <ac:chgData name="Ronnel D. Palenzuela" userId="27216d6f-a712-48da-bcb2-613e4bc945ac" providerId="ADAL" clId="{16FF8E01-DE24-0F4F-A559-943D670B7764}" dt="2024-08-14T16:08:42.416" v="1364" actId="14100"/>
          <ac:spMkLst>
            <pc:docMk/>
            <pc:sldMk cId="3455369248" sldId="257"/>
            <ac:spMk id="2" creationId="{4B9DC0FD-E73C-26A6-891F-61B461076958}"/>
          </ac:spMkLst>
        </pc:spChg>
        <pc:spChg chg="mod">
          <ac:chgData name="Ronnel D. Palenzuela" userId="27216d6f-a712-48da-bcb2-613e4bc945ac" providerId="ADAL" clId="{16FF8E01-DE24-0F4F-A559-943D670B7764}" dt="2024-08-14T16:09:01.930" v="1419" actId="20577"/>
          <ac:spMkLst>
            <pc:docMk/>
            <pc:sldMk cId="3455369248" sldId="257"/>
            <ac:spMk id="3" creationId="{55CA8846-F5F9-9E2F-7E86-4EDFA1AEFED2}"/>
          </ac:spMkLst>
        </pc:sp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3256538018" sldId="259"/>
        </pc:sldMkLst>
      </pc:sldChg>
      <pc:sldChg chg="modSp mod modNotesTx">
        <pc:chgData name="Ronnel D. Palenzuela" userId="27216d6f-a712-48da-bcb2-613e4bc945ac" providerId="ADAL" clId="{16FF8E01-DE24-0F4F-A559-943D670B7764}" dt="2024-08-14T16:25:10.072" v="1665" actId="20577"/>
        <pc:sldMkLst>
          <pc:docMk/>
          <pc:sldMk cId="3611571112" sldId="263"/>
        </pc:sldMkLst>
        <pc:spChg chg="mod">
          <ac:chgData name="Ronnel D. Palenzuela" userId="27216d6f-a712-48da-bcb2-613e4bc945ac" providerId="ADAL" clId="{16FF8E01-DE24-0F4F-A559-943D670B7764}" dt="2024-08-14T16:09:37.186" v="1435" actId="1076"/>
          <ac:spMkLst>
            <pc:docMk/>
            <pc:sldMk cId="3611571112" sldId="263"/>
            <ac:spMk id="2" creationId="{4B9DC0FD-E73C-26A6-891F-61B461076958}"/>
          </ac:spMkLst>
        </pc:spChg>
      </pc:sldChg>
      <pc:sldChg chg="modSp mod">
        <pc:chgData name="Ronnel D. Palenzuela" userId="27216d6f-a712-48da-bcb2-613e4bc945ac" providerId="ADAL" clId="{16FF8E01-DE24-0F4F-A559-943D670B7764}" dt="2024-08-14T15:58:28.162" v="1311" actId="207"/>
        <pc:sldMkLst>
          <pc:docMk/>
          <pc:sldMk cId="261940385" sldId="264"/>
        </pc:sldMkLst>
        <pc:spChg chg="mod">
          <ac:chgData name="Ronnel D. Palenzuela" userId="27216d6f-a712-48da-bcb2-613e4bc945ac" providerId="ADAL" clId="{16FF8E01-DE24-0F4F-A559-943D670B7764}" dt="2024-08-14T15:58:28.162" v="1311" actId="207"/>
          <ac:spMkLst>
            <pc:docMk/>
            <pc:sldMk cId="261940385" sldId="264"/>
            <ac:spMk id="3" creationId="{A8B75234-3FB1-B597-DF46-CD5827D3C5AF}"/>
          </ac:spMkLst>
        </pc:spChg>
      </pc:sldChg>
      <pc:sldChg chg="add del">
        <pc:chgData name="Ronnel D. Palenzuela" userId="27216d6f-a712-48da-bcb2-613e4bc945ac" providerId="ADAL" clId="{16FF8E01-DE24-0F4F-A559-943D670B7764}" dt="2024-08-14T04:37:31.309" v="136" actId="2890"/>
        <pc:sldMkLst>
          <pc:docMk/>
          <pc:sldMk cId="393610469" sldId="265"/>
        </pc:sldMkLst>
      </pc:sldChg>
      <pc:sldChg chg="addSp delSp modSp add del mod or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538568147" sldId="265"/>
        </pc:sldMkLst>
        <pc:spChg chg="mod">
          <ac:chgData name="Ronnel D. Palenzuela" userId="27216d6f-a712-48da-bcb2-613e4bc945ac" providerId="ADAL" clId="{16FF8E01-DE24-0F4F-A559-943D670B7764}" dt="2024-08-14T14:55:35.293" v="832" actId="20577"/>
          <ac:spMkLst>
            <pc:docMk/>
            <pc:sldMk cId="538568147" sldId="265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3:46:58.170" v="402" actId="113"/>
          <ac:spMkLst>
            <pc:docMk/>
            <pc:sldMk cId="538568147" sldId="265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FF8E01-DE24-0F4F-A559-943D670B7764}" dt="2024-08-14T14:08:52.904" v="652" actId="1076"/>
          <ac:picMkLst>
            <pc:docMk/>
            <pc:sldMk cId="538568147" sldId="265"/>
            <ac:picMk id="5" creationId="{70008023-F501-145C-0B44-5194C048510F}"/>
          </ac:picMkLst>
        </pc:picChg>
        <pc:picChg chg="add mod">
          <ac:chgData name="Ronnel D. Palenzuela" userId="27216d6f-a712-48da-bcb2-613e4bc945ac" providerId="ADAL" clId="{16FF8E01-DE24-0F4F-A559-943D670B7764}" dt="2024-08-14T14:08:59.711" v="656" actId="1076"/>
          <ac:picMkLst>
            <pc:docMk/>
            <pc:sldMk cId="538568147" sldId="265"/>
            <ac:picMk id="6" creationId="{24353777-D960-C968-46B2-C9D39EBD397E}"/>
          </ac:picMkLst>
        </pc:picChg>
        <pc:picChg chg="del">
          <ac:chgData name="Ronnel D. Palenzuela" userId="27216d6f-a712-48da-bcb2-613e4bc945ac" providerId="ADAL" clId="{16FF8E01-DE24-0F4F-A559-943D670B7764}" dt="2024-08-14T13:36:35.785" v="186" actId="478"/>
          <ac:picMkLst>
            <pc:docMk/>
            <pc:sldMk cId="538568147" sldId="265"/>
            <ac:picMk id="6" creationId="{E6F66661-8045-D9A5-7A22-9C32CFDC9130}"/>
          </ac:picMkLst>
        </pc:picChg>
        <pc:picChg chg="del">
          <ac:chgData name="Ronnel D. Palenzuela" userId="27216d6f-a712-48da-bcb2-613e4bc945ac" providerId="ADAL" clId="{16FF8E01-DE24-0F4F-A559-943D670B7764}" dt="2024-08-14T13:36:36.302" v="188" actId="478"/>
          <ac:picMkLst>
            <pc:docMk/>
            <pc:sldMk cId="538568147" sldId="265"/>
            <ac:picMk id="7" creationId="{034B6557-36A5-121F-76C7-3EA4B37D7CFA}"/>
          </ac:picMkLst>
        </pc:picChg>
        <pc:picChg chg="del">
          <ac:chgData name="Ronnel D. Palenzuela" userId="27216d6f-a712-48da-bcb2-613e4bc945ac" providerId="ADAL" clId="{16FF8E01-DE24-0F4F-A559-943D670B7764}" dt="2024-08-14T13:36:36.076" v="187" actId="478"/>
          <ac:picMkLst>
            <pc:docMk/>
            <pc:sldMk cId="538568147" sldId="265"/>
            <ac:picMk id="8" creationId="{1FB21C6D-D0A1-8AEB-319B-0296807954C0}"/>
          </ac:picMkLst>
        </pc:picChg>
        <pc:picChg chg="del">
          <ac:chgData name="Ronnel D. Palenzuela" userId="27216d6f-a712-48da-bcb2-613e4bc945ac" providerId="ADAL" clId="{16FF8E01-DE24-0F4F-A559-943D670B7764}" dt="2024-08-14T13:36:36.597" v="189" actId="478"/>
          <ac:picMkLst>
            <pc:docMk/>
            <pc:sldMk cId="538568147" sldId="265"/>
            <ac:picMk id="10" creationId="{DA4EB7EF-513D-C40D-5DC5-6B39809CDC00}"/>
          </ac:picMkLst>
        </pc:picChg>
      </pc:sldChg>
      <pc:sldChg chg="addSp delSp modSp add mo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1782960047" sldId="266"/>
        </pc:sldMkLst>
        <pc:spChg chg="mod">
          <ac:chgData name="Ronnel D. Palenzuela" userId="27216d6f-a712-48da-bcb2-613e4bc945ac" providerId="ADAL" clId="{16FF8E01-DE24-0F4F-A559-943D670B7764}" dt="2024-08-14T13:45:50.997" v="383" actId="20577"/>
          <ac:spMkLst>
            <pc:docMk/>
            <pc:sldMk cId="1782960047" sldId="266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3:52:01.538" v="473" actId="207"/>
          <ac:spMkLst>
            <pc:docMk/>
            <pc:sldMk cId="1782960047" sldId="266"/>
            <ac:spMk id="3" creationId="{F9E9654B-D8E5-22CA-371A-57FADD13842B}"/>
          </ac:spMkLst>
        </pc:spChg>
        <pc:spChg chg="add mod">
          <ac:chgData name="Ronnel D. Palenzuela" userId="27216d6f-a712-48da-bcb2-613e4bc945ac" providerId="ADAL" clId="{16FF8E01-DE24-0F4F-A559-943D670B7764}" dt="2024-08-14T13:54:36.838" v="483" actId="1076"/>
          <ac:spMkLst>
            <pc:docMk/>
            <pc:sldMk cId="1782960047" sldId="266"/>
            <ac:spMk id="6" creationId="{D96DF1EF-8473-896F-2BBC-6D1558971D10}"/>
          </ac:spMkLst>
        </pc:spChg>
        <pc:picChg chg="del">
          <ac:chgData name="Ronnel D. Palenzuela" userId="27216d6f-a712-48da-bcb2-613e4bc945ac" providerId="ADAL" clId="{16FF8E01-DE24-0F4F-A559-943D670B7764}" dt="2024-08-14T13:45:55.174" v="384" actId="478"/>
          <ac:picMkLst>
            <pc:docMk/>
            <pc:sldMk cId="1782960047" sldId="266"/>
            <ac:picMk id="5" creationId="{70008023-F501-145C-0B44-5194C048510F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3029220167" sldId="266"/>
        </pc:sldMkLst>
      </pc:sldChg>
      <pc:sldChg chg="modSp add mo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2149631211" sldId="267"/>
        </pc:sldMkLst>
        <pc:spChg chg="mod">
          <ac:chgData name="Ronnel D. Palenzuela" userId="27216d6f-a712-48da-bcb2-613e4bc945ac" providerId="ADAL" clId="{16FF8E01-DE24-0F4F-A559-943D670B7764}" dt="2024-08-14T15:58:59.103" v="1314" actId="11"/>
          <ac:spMkLst>
            <pc:docMk/>
            <pc:sldMk cId="2149631211" sldId="267"/>
            <ac:spMk id="3" creationId="{F9E9654B-D8E5-22CA-371A-57FADD13842B}"/>
          </ac:spMkLst>
        </pc:spChg>
      </pc:sldChg>
      <pc:sldChg chg="add del">
        <pc:chgData name="Ronnel D. Palenzuela" userId="27216d6f-a712-48da-bcb2-613e4bc945ac" providerId="ADAL" clId="{16FF8E01-DE24-0F4F-A559-943D670B7764}" dt="2024-08-14T13:54:04.562" v="479" actId="2696"/>
        <pc:sldMkLst>
          <pc:docMk/>
          <pc:sldMk cId="2717857131" sldId="267"/>
        </pc:sldMkLst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3285671655" sldId="267"/>
        </pc:sldMkLst>
      </pc:sldChg>
      <pc:sldChg chg="add del">
        <pc:chgData name="Ronnel D. Palenzuela" userId="27216d6f-a712-48da-bcb2-613e4bc945ac" providerId="ADAL" clId="{16FF8E01-DE24-0F4F-A559-943D670B7764}" dt="2024-08-14T13:54:30.391" v="482" actId="2696"/>
        <pc:sldMkLst>
          <pc:docMk/>
          <pc:sldMk cId="3367849497" sldId="267"/>
        </pc:sldMkLst>
      </pc:sldChg>
      <pc:sldChg chg="modSp add mo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155138258" sldId="268"/>
        </pc:sldMkLst>
        <pc:spChg chg="mod">
          <ac:chgData name="Ronnel D. Palenzuela" userId="27216d6f-a712-48da-bcb2-613e4bc945ac" providerId="ADAL" clId="{16FF8E01-DE24-0F4F-A559-943D670B7764}" dt="2024-08-14T15:59:15.816" v="1315" actId="11"/>
          <ac:spMkLst>
            <pc:docMk/>
            <pc:sldMk cId="155138258" sldId="268"/>
            <ac:spMk id="3" creationId="{F9E9654B-D8E5-22CA-371A-57FADD13842B}"/>
          </ac:spMkLst>
        </pc:sp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1637530094" sldId="268"/>
        </pc:sldMkLst>
      </pc:sldChg>
      <pc:sldChg chg="addSp modSp add mod or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2831007090" sldId="269"/>
        </pc:sldMkLst>
        <pc:spChg chg="mod">
          <ac:chgData name="Ronnel D. Palenzuela" userId="27216d6f-a712-48da-bcb2-613e4bc945ac" providerId="ADAL" clId="{16FF8E01-DE24-0F4F-A559-943D670B7764}" dt="2024-08-14T14:10:47.606" v="696" actId="20577"/>
          <ac:spMkLst>
            <pc:docMk/>
            <pc:sldMk cId="2831007090" sldId="269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4:16:06.339" v="778" actId="1076"/>
          <ac:spMkLst>
            <pc:docMk/>
            <pc:sldMk cId="2831007090" sldId="269"/>
            <ac:spMk id="3" creationId="{F9E9654B-D8E5-22CA-371A-57FADD13842B}"/>
          </ac:spMkLst>
        </pc:spChg>
        <pc:spChg chg="add mod">
          <ac:chgData name="Ronnel D. Palenzuela" userId="27216d6f-a712-48da-bcb2-613e4bc945ac" providerId="ADAL" clId="{16FF8E01-DE24-0F4F-A559-943D670B7764}" dt="2024-08-14T14:15:42.779" v="771" actId="113"/>
          <ac:spMkLst>
            <pc:docMk/>
            <pc:sldMk cId="2831007090" sldId="269"/>
            <ac:spMk id="4" creationId="{CB6DD4F9-08BE-3AF6-FDDC-AB693A0D38F1}"/>
          </ac:spMkLst>
        </pc:sp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4018365145" sldId="269"/>
        </pc:sldMkLst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1107698705" sldId="270"/>
        </pc:sldMkLst>
      </pc:sldChg>
      <pc:sldChg chg="addSp delSp modSp add mod or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2073403413" sldId="270"/>
        </pc:sldMkLst>
        <pc:spChg chg="mod">
          <ac:chgData name="Ronnel D. Palenzuela" userId="27216d6f-a712-48da-bcb2-613e4bc945ac" providerId="ADAL" clId="{16FF8E01-DE24-0F4F-A559-943D670B7764}" dt="2024-08-14T14:55:39.952" v="834" actId="20577"/>
          <ac:spMkLst>
            <pc:docMk/>
            <pc:sldMk cId="2073403413" sldId="270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5:31:54.057" v="880" actId="207"/>
          <ac:spMkLst>
            <pc:docMk/>
            <pc:sldMk cId="2073403413" sldId="270"/>
            <ac:spMk id="3" creationId="{F9E9654B-D8E5-22CA-371A-57FADD13842B}"/>
          </ac:spMkLst>
        </pc:spChg>
        <pc:picChg chg="add del mod">
          <ac:chgData name="Ronnel D. Palenzuela" userId="27216d6f-a712-48da-bcb2-613e4bc945ac" providerId="ADAL" clId="{16FF8E01-DE24-0F4F-A559-943D670B7764}" dt="2024-08-14T15:09:23.422" v="836" actId="478"/>
          <ac:picMkLst>
            <pc:docMk/>
            <pc:sldMk cId="2073403413" sldId="270"/>
            <ac:picMk id="4" creationId="{369191B6-2A1C-3113-9BFD-747A4657F8D7}"/>
          </ac:picMkLst>
        </pc:picChg>
        <pc:picChg chg="del">
          <ac:chgData name="Ronnel D. Palenzuela" userId="27216d6f-a712-48da-bcb2-613e4bc945ac" providerId="ADAL" clId="{16FF8E01-DE24-0F4F-A559-943D670B7764}" dt="2024-08-14T14:53:40.293" v="791" actId="478"/>
          <ac:picMkLst>
            <pc:docMk/>
            <pc:sldMk cId="2073403413" sldId="270"/>
            <ac:picMk id="5" creationId="{70008023-F501-145C-0B44-5194C048510F}"/>
          </ac:picMkLst>
        </pc:picChg>
        <pc:picChg chg="del">
          <ac:chgData name="Ronnel D. Palenzuela" userId="27216d6f-a712-48da-bcb2-613e4bc945ac" providerId="ADAL" clId="{16FF8E01-DE24-0F4F-A559-943D670B7764}" dt="2024-08-14T14:53:41.454" v="792" actId="478"/>
          <ac:picMkLst>
            <pc:docMk/>
            <pc:sldMk cId="2073403413" sldId="270"/>
            <ac:picMk id="6" creationId="{24353777-D960-C968-46B2-C9D39EBD397E}"/>
          </ac:picMkLst>
        </pc:picChg>
        <pc:picChg chg="add del mod">
          <ac:chgData name="Ronnel D. Palenzuela" userId="27216d6f-a712-48da-bcb2-613e4bc945ac" providerId="ADAL" clId="{16FF8E01-DE24-0F4F-A559-943D670B7764}" dt="2024-08-14T15:09:24.556" v="837" actId="478"/>
          <ac:picMkLst>
            <pc:docMk/>
            <pc:sldMk cId="2073403413" sldId="270"/>
            <ac:picMk id="7" creationId="{CFF5A6F2-A391-E973-A9F9-EEAEDEBC41C8}"/>
          </ac:picMkLst>
        </pc:picChg>
        <pc:picChg chg="add del mod">
          <ac:chgData name="Ronnel D. Palenzuela" userId="27216d6f-a712-48da-bcb2-613e4bc945ac" providerId="ADAL" clId="{16FF8E01-DE24-0F4F-A559-943D670B7764}" dt="2024-08-14T15:38:21.939" v="921"/>
          <ac:picMkLst>
            <pc:docMk/>
            <pc:sldMk cId="2073403413" sldId="270"/>
            <ac:picMk id="8" creationId="{7628CA4E-3E92-F09C-D2FD-C46202C5E649}"/>
          </ac:picMkLst>
        </pc:picChg>
        <pc:picChg chg="add mod">
          <ac:chgData name="Ronnel D. Palenzuela" userId="27216d6f-a712-48da-bcb2-613e4bc945ac" providerId="ADAL" clId="{16FF8E01-DE24-0F4F-A559-943D670B7764}" dt="2024-08-14T15:34:34.583" v="908" actId="1076"/>
          <ac:picMkLst>
            <pc:docMk/>
            <pc:sldMk cId="2073403413" sldId="270"/>
            <ac:picMk id="9" creationId="{FFA2BE38-0E04-5FB6-310F-C9B71C57486B}"/>
          </ac:picMkLst>
        </pc:picChg>
        <pc:picChg chg="add mod">
          <ac:chgData name="Ronnel D. Palenzuela" userId="27216d6f-a712-48da-bcb2-613e4bc945ac" providerId="ADAL" clId="{16FF8E01-DE24-0F4F-A559-943D670B7764}" dt="2024-08-14T15:34:23.881" v="905" actId="1076"/>
          <ac:picMkLst>
            <pc:docMk/>
            <pc:sldMk cId="2073403413" sldId="270"/>
            <ac:picMk id="10" creationId="{667804E6-901E-3F8A-8E71-F3840CE73713}"/>
          </ac:picMkLst>
        </pc:picChg>
      </pc:sldChg>
      <pc:sldChg chg="addSp delSp modSp add mo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2406508294" sldId="271"/>
        </pc:sldMkLst>
        <pc:spChg chg="mod">
          <ac:chgData name="Ronnel D. Palenzuela" userId="27216d6f-a712-48da-bcb2-613e4bc945ac" providerId="ADAL" clId="{16FF8E01-DE24-0F4F-A559-943D670B7764}" dt="2024-08-14T15:45:04.117" v="1046" actId="20577"/>
          <ac:spMkLst>
            <pc:docMk/>
            <pc:sldMk cId="2406508294" sldId="271"/>
            <ac:spMk id="3" creationId="{F9E9654B-D8E5-22CA-371A-57FADD13842B}"/>
          </ac:spMkLst>
        </pc:spChg>
        <pc:spChg chg="add del">
          <ac:chgData name="Ronnel D. Palenzuela" userId="27216d6f-a712-48da-bcb2-613e4bc945ac" providerId="ADAL" clId="{16FF8E01-DE24-0F4F-A559-943D670B7764}" dt="2024-08-14T15:35:02.613" v="915" actId="22"/>
          <ac:spMkLst>
            <pc:docMk/>
            <pc:sldMk cId="2406508294" sldId="271"/>
            <ac:spMk id="5" creationId="{4142F3C9-0F99-D487-F109-5D1080BCD242}"/>
          </ac:spMkLst>
        </pc:spChg>
        <pc:spChg chg="add mod">
          <ac:chgData name="Ronnel D. Palenzuela" userId="27216d6f-a712-48da-bcb2-613e4bc945ac" providerId="ADAL" clId="{16FF8E01-DE24-0F4F-A559-943D670B7764}" dt="2024-08-14T15:35:21.596" v="919" actId="1076"/>
          <ac:spMkLst>
            <pc:docMk/>
            <pc:sldMk cId="2406508294" sldId="271"/>
            <ac:spMk id="7" creationId="{59101826-B0CF-114B-0320-F5905D2B047C}"/>
          </ac:spMkLst>
        </pc:spChg>
        <pc:picChg chg="del">
          <ac:chgData name="Ronnel D. Palenzuela" userId="27216d6f-a712-48da-bcb2-613e4bc945ac" providerId="ADAL" clId="{16FF8E01-DE24-0F4F-A559-943D670B7764}" dt="2024-08-14T15:34:53.519" v="911" actId="478"/>
          <ac:picMkLst>
            <pc:docMk/>
            <pc:sldMk cId="2406508294" sldId="271"/>
            <ac:picMk id="8" creationId="{7628CA4E-3E92-F09C-D2FD-C46202C5E649}"/>
          </ac:picMkLst>
        </pc:picChg>
        <pc:picChg chg="del">
          <ac:chgData name="Ronnel D. Palenzuela" userId="27216d6f-a712-48da-bcb2-613e4bc945ac" providerId="ADAL" clId="{16FF8E01-DE24-0F4F-A559-943D670B7764}" dt="2024-08-14T15:34:52.857" v="910" actId="478"/>
          <ac:picMkLst>
            <pc:docMk/>
            <pc:sldMk cId="2406508294" sldId="271"/>
            <ac:picMk id="9" creationId="{FFA2BE38-0E04-5FB6-310F-C9B71C57486B}"/>
          </ac:picMkLst>
        </pc:picChg>
        <pc:picChg chg="del">
          <ac:chgData name="Ronnel D. Palenzuela" userId="27216d6f-a712-48da-bcb2-613e4bc945ac" providerId="ADAL" clId="{16FF8E01-DE24-0F4F-A559-943D670B7764}" dt="2024-08-14T15:34:53.775" v="912" actId="478"/>
          <ac:picMkLst>
            <pc:docMk/>
            <pc:sldMk cId="2406508294" sldId="271"/>
            <ac:picMk id="10" creationId="{667804E6-901E-3F8A-8E71-F3840CE73713}"/>
          </ac:picMkLst>
        </pc:picChg>
        <pc:picChg chg="add del mod">
          <ac:chgData name="Ronnel D. Palenzuela" userId="27216d6f-a712-48da-bcb2-613e4bc945ac" providerId="ADAL" clId="{16FF8E01-DE24-0F4F-A559-943D670B7764}" dt="2024-08-14T15:40:56.703" v="965" actId="478"/>
          <ac:picMkLst>
            <pc:docMk/>
            <pc:sldMk cId="2406508294" sldId="271"/>
            <ac:picMk id="11" creationId="{7451C57A-98EA-DF71-2373-89D7F90904CF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4120804606" sldId="271"/>
        </pc:sldMkLst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2005021045" sldId="272"/>
        </pc:sldMkLst>
      </pc:sldChg>
      <pc:sldChg chg="modSp add mo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2217730064" sldId="272"/>
        </pc:sldMkLst>
        <pc:spChg chg="mod">
          <ac:chgData name="Ronnel D. Palenzuela" userId="27216d6f-a712-48da-bcb2-613e4bc945ac" providerId="ADAL" clId="{16FF8E01-DE24-0F4F-A559-943D670B7764}" dt="2024-08-14T15:59:35.416" v="1316" actId="11"/>
          <ac:spMkLst>
            <pc:docMk/>
            <pc:sldMk cId="2217730064" sldId="272"/>
            <ac:spMk id="3" creationId="{F9E9654B-D8E5-22CA-371A-57FADD13842B}"/>
          </ac:spMkLst>
        </pc:sp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716507679" sldId="273"/>
        </pc:sldMkLst>
      </pc:sldChg>
      <pc:sldChg chg="modSp add mod or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1773650369" sldId="273"/>
        </pc:sldMkLst>
        <pc:spChg chg="mod">
          <ac:chgData name="Ronnel D. Palenzuela" userId="27216d6f-a712-48da-bcb2-613e4bc945ac" providerId="ADAL" clId="{16FF8E01-DE24-0F4F-A559-943D670B7764}" dt="2024-08-14T15:59:48.974" v="1318" actId="11"/>
          <ac:spMkLst>
            <pc:docMk/>
            <pc:sldMk cId="1773650369" sldId="273"/>
            <ac:spMk id="3" creationId="{F9E9654B-D8E5-22CA-371A-57FADD13842B}"/>
          </ac:spMkLst>
        </pc:spChg>
      </pc:sldChg>
      <pc:sldChg chg="add del ord">
        <pc:chgData name="Ronnel D. Palenzuela" userId="27216d6f-a712-48da-bcb2-613e4bc945ac" providerId="ADAL" clId="{16FF8E01-DE24-0F4F-A559-943D670B7764}" dt="2024-08-14T16:09:44.931" v="1436" actId="2696"/>
        <pc:sldMkLst>
          <pc:docMk/>
          <pc:sldMk cId="415108391" sldId="274"/>
        </pc:sldMkLst>
      </pc:sldChg>
      <pc:sldChg chg="addSp modSp add mod modNotesTx">
        <pc:chgData name="Ronnel D. Palenzuela" userId="27216d6f-a712-48da-bcb2-613e4bc945ac" providerId="ADAL" clId="{16FF8E01-DE24-0F4F-A559-943D670B7764}" dt="2024-08-14T17:35:56.996" v="2348" actId="207"/>
        <pc:sldMkLst>
          <pc:docMk/>
          <pc:sldMk cId="3520817057" sldId="274"/>
        </pc:sldMkLst>
        <pc:spChg chg="mod">
          <ac:chgData name="Ronnel D. Palenzuela" userId="27216d6f-a712-48da-bcb2-613e4bc945ac" providerId="ADAL" clId="{16FF8E01-DE24-0F4F-A559-943D670B7764}" dt="2024-08-14T16:34:48.838" v="1740" actId="1076"/>
          <ac:spMkLst>
            <pc:docMk/>
            <pc:sldMk cId="3520817057" sldId="274"/>
            <ac:spMk id="2" creationId="{4B9DC0FD-E73C-26A6-891F-61B461076958}"/>
          </ac:spMkLst>
        </pc:spChg>
        <pc:spChg chg="add mod">
          <ac:chgData name="Ronnel D. Palenzuela" userId="27216d6f-a712-48da-bcb2-613e4bc945ac" providerId="ADAL" clId="{16FF8E01-DE24-0F4F-A559-943D670B7764}" dt="2024-08-14T17:35:56.996" v="2348" actId="207"/>
          <ac:spMkLst>
            <pc:docMk/>
            <pc:sldMk cId="3520817057" sldId="274"/>
            <ac:spMk id="4" creationId="{02334A40-A4A9-25FE-DC7A-9B1C1C6A0886}"/>
          </ac:spMkLst>
        </pc:spChg>
      </pc:sldChg>
      <pc:sldChg chg="addSp delSp modSp add del mod">
        <pc:chgData name="Ronnel D. Palenzuela" userId="27216d6f-a712-48da-bcb2-613e4bc945ac" providerId="ADAL" clId="{16FF8E01-DE24-0F4F-A559-943D670B7764}" dt="2024-08-14T16:15:45.956" v="1532" actId="2696"/>
        <pc:sldMkLst>
          <pc:docMk/>
          <pc:sldMk cId="2172138736" sldId="275"/>
        </pc:sldMkLst>
        <pc:spChg chg="mod">
          <ac:chgData name="Ronnel D. Palenzuela" userId="27216d6f-a712-48da-bcb2-613e4bc945ac" providerId="ADAL" clId="{16FF8E01-DE24-0F4F-A559-943D670B7764}" dt="2024-08-14T16:15:14.648" v="1524" actId="20577"/>
          <ac:spMkLst>
            <pc:docMk/>
            <pc:sldMk cId="2172138736" sldId="275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15:40.915" v="1531"/>
          <ac:spMkLst>
            <pc:docMk/>
            <pc:sldMk cId="2172138736" sldId="275"/>
            <ac:spMk id="3" creationId="{F9E9654B-D8E5-22CA-371A-57FADD13842B}"/>
          </ac:spMkLst>
        </pc:spChg>
        <pc:picChg chg="add del mod">
          <ac:chgData name="Ronnel D. Palenzuela" userId="27216d6f-a712-48da-bcb2-613e4bc945ac" providerId="ADAL" clId="{16FF8E01-DE24-0F4F-A559-943D670B7764}" dt="2024-08-14T16:15:16.283" v="1525" actId="478"/>
          <ac:picMkLst>
            <pc:docMk/>
            <pc:sldMk cId="2172138736" sldId="275"/>
            <ac:picMk id="4" creationId="{3DD2775A-1217-7607-D818-9986C2B95701}"/>
          </ac:picMkLst>
        </pc:picChg>
        <pc:picChg chg="del">
          <ac:chgData name="Ronnel D. Palenzuela" userId="27216d6f-a712-48da-bcb2-613e4bc945ac" providerId="ADAL" clId="{16FF8E01-DE24-0F4F-A559-943D670B7764}" dt="2024-08-14T16:10:15.858" v="1472" actId="478"/>
          <ac:picMkLst>
            <pc:docMk/>
            <pc:sldMk cId="2172138736" sldId="275"/>
            <ac:picMk id="8" creationId="{7628CA4E-3E92-F09C-D2FD-C46202C5E649}"/>
          </ac:picMkLst>
        </pc:picChg>
        <pc:picChg chg="del">
          <ac:chgData name="Ronnel D. Palenzuela" userId="27216d6f-a712-48da-bcb2-613e4bc945ac" providerId="ADAL" clId="{16FF8E01-DE24-0F4F-A559-943D670B7764}" dt="2024-08-14T16:10:15.605" v="1471" actId="478"/>
          <ac:picMkLst>
            <pc:docMk/>
            <pc:sldMk cId="2172138736" sldId="275"/>
            <ac:picMk id="9" creationId="{FFA2BE38-0E04-5FB6-310F-C9B71C57486B}"/>
          </ac:picMkLst>
        </pc:picChg>
        <pc:picChg chg="del">
          <ac:chgData name="Ronnel D. Palenzuela" userId="27216d6f-a712-48da-bcb2-613e4bc945ac" providerId="ADAL" clId="{16FF8E01-DE24-0F4F-A559-943D670B7764}" dt="2024-08-14T16:10:16.066" v="1473" actId="478"/>
          <ac:picMkLst>
            <pc:docMk/>
            <pc:sldMk cId="2172138736" sldId="275"/>
            <ac:picMk id="10" creationId="{667804E6-901E-3F8A-8E71-F3840CE73713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4070147815" sldId="275"/>
        </pc:sldMkLst>
      </pc:sldChg>
      <pc:sldChg chg="modSp add mod ord modNotesTx">
        <pc:chgData name="Ronnel D. Palenzuela" userId="27216d6f-a712-48da-bcb2-613e4bc945ac" providerId="ADAL" clId="{16FF8E01-DE24-0F4F-A559-943D670B7764}" dt="2024-08-14T16:34:54.089" v="1743" actId="20577"/>
        <pc:sldMkLst>
          <pc:docMk/>
          <pc:sldMk cId="2154677164" sldId="276"/>
        </pc:sldMkLst>
        <pc:spChg chg="mod">
          <ac:chgData name="Ronnel D. Palenzuela" userId="27216d6f-a712-48da-bcb2-613e4bc945ac" providerId="ADAL" clId="{16FF8E01-DE24-0F4F-A559-943D670B7764}" dt="2024-08-14T16:34:54.089" v="1743" actId="20577"/>
          <ac:spMkLst>
            <pc:docMk/>
            <pc:sldMk cId="2154677164" sldId="276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15:04.817" v="1513" actId="207"/>
          <ac:spMkLst>
            <pc:docMk/>
            <pc:sldMk cId="2154677164" sldId="276"/>
            <ac:spMk id="3" creationId="{F9E9654B-D8E5-22CA-371A-57FADD13842B}"/>
          </ac:spMkLst>
        </pc:sp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3621742425" sldId="276"/>
        </pc:sldMkLst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908275361" sldId="277"/>
        </pc:sldMkLst>
      </pc:sldChg>
      <pc:sldChg chg="addSp delSp modSp add mod modNotesTx">
        <pc:chgData name="Ronnel D. Palenzuela" userId="27216d6f-a712-48da-bcb2-613e4bc945ac" providerId="ADAL" clId="{16FF8E01-DE24-0F4F-A559-943D670B7764}" dt="2024-08-14T16:24:40.231" v="1652"/>
        <pc:sldMkLst>
          <pc:docMk/>
          <pc:sldMk cId="1655093992" sldId="277"/>
        </pc:sldMkLst>
        <pc:spChg chg="mod">
          <ac:chgData name="Ronnel D. Palenzuela" userId="27216d6f-a712-48da-bcb2-613e4bc945ac" providerId="ADAL" clId="{16FF8E01-DE24-0F4F-A559-943D670B7764}" dt="2024-08-14T16:15:53.933" v="1548" actId="20577"/>
          <ac:spMkLst>
            <pc:docMk/>
            <pc:sldMk cId="1655093992" sldId="277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16:03.761" v="1554" actId="207"/>
          <ac:spMkLst>
            <pc:docMk/>
            <pc:sldMk cId="1655093992" sldId="277"/>
            <ac:spMk id="3" creationId="{F9E9654B-D8E5-22CA-371A-57FADD13842B}"/>
          </ac:spMkLst>
        </pc:spChg>
        <pc:picChg chg="del">
          <ac:chgData name="Ronnel D. Palenzuela" userId="27216d6f-a712-48da-bcb2-613e4bc945ac" providerId="ADAL" clId="{16FF8E01-DE24-0F4F-A559-943D670B7764}" dt="2024-08-14T16:15:49.738" v="1534" actId="478"/>
          <ac:picMkLst>
            <pc:docMk/>
            <pc:sldMk cId="1655093992" sldId="277"/>
            <ac:picMk id="4" creationId="{3DD2775A-1217-7607-D818-9986C2B95701}"/>
          </ac:picMkLst>
        </pc:picChg>
        <pc:picChg chg="add mod">
          <ac:chgData name="Ronnel D. Palenzuela" userId="27216d6f-a712-48da-bcb2-613e4bc945ac" providerId="ADAL" clId="{16FF8E01-DE24-0F4F-A559-943D670B7764}" dt="2024-08-14T16:22:20.410" v="1645" actId="1076"/>
          <ac:picMkLst>
            <pc:docMk/>
            <pc:sldMk cId="1655093992" sldId="277"/>
            <ac:picMk id="5" creationId="{21F98874-7EDA-6F8F-7A52-E913F2501EF4}"/>
          </ac:picMkLst>
        </pc:picChg>
        <pc:picChg chg="add mod">
          <ac:chgData name="Ronnel D. Palenzuela" userId="27216d6f-a712-48da-bcb2-613e4bc945ac" providerId="ADAL" clId="{16FF8E01-DE24-0F4F-A559-943D670B7764}" dt="2024-08-14T16:22:19.327" v="1644" actId="1076"/>
          <ac:picMkLst>
            <pc:docMk/>
            <pc:sldMk cId="1655093992" sldId="277"/>
            <ac:picMk id="6" creationId="{AB87846A-7FEB-769F-7BA7-C9DDDB124761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928633288" sldId="278"/>
        </pc:sldMkLst>
      </pc:sldChg>
      <pc:sldChg chg="addSp delSp modSp add mod modNotesTx">
        <pc:chgData name="Ronnel D. Palenzuela" userId="27216d6f-a712-48da-bcb2-613e4bc945ac" providerId="ADAL" clId="{16FF8E01-DE24-0F4F-A559-943D670B7764}" dt="2024-08-14T16:25:33.500" v="1670"/>
        <pc:sldMkLst>
          <pc:docMk/>
          <pc:sldMk cId="1084106175" sldId="278"/>
        </pc:sldMkLst>
        <pc:spChg chg="mod">
          <ac:chgData name="Ronnel D. Palenzuela" userId="27216d6f-a712-48da-bcb2-613e4bc945ac" providerId="ADAL" clId="{16FF8E01-DE24-0F4F-A559-943D670B7764}" dt="2024-08-14T16:16:15.683" v="1568" actId="20577"/>
          <ac:spMkLst>
            <pc:docMk/>
            <pc:sldMk cId="1084106175" sldId="278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18:13.356" v="1628" actId="207"/>
          <ac:spMkLst>
            <pc:docMk/>
            <pc:sldMk cId="1084106175" sldId="278"/>
            <ac:spMk id="3" creationId="{F9E9654B-D8E5-22CA-371A-57FADD13842B}"/>
          </ac:spMkLst>
        </pc:spChg>
        <pc:spChg chg="add del">
          <ac:chgData name="Ronnel D. Palenzuela" userId="27216d6f-a712-48da-bcb2-613e4bc945ac" providerId="ADAL" clId="{16FF8E01-DE24-0F4F-A559-943D670B7764}" dt="2024-08-14T16:17:30.269" v="1608" actId="22"/>
          <ac:spMkLst>
            <pc:docMk/>
            <pc:sldMk cId="1084106175" sldId="278"/>
            <ac:spMk id="5" creationId="{161974CA-D17A-C7C9-D387-4B786DACE39F}"/>
          </ac:spMkLst>
        </pc:spChg>
        <pc:picChg chg="add mod">
          <ac:chgData name="Ronnel D. Palenzuela" userId="27216d6f-a712-48da-bcb2-613e4bc945ac" providerId="ADAL" clId="{16FF8E01-DE24-0F4F-A559-943D670B7764}" dt="2024-08-14T16:24:18.313" v="1650" actId="1076"/>
          <ac:picMkLst>
            <pc:docMk/>
            <pc:sldMk cId="1084106175" sldId="278"/>
            <ac:picMk id="6" creationId="{1DBAEE34-611C-C72E-D674-1D598742FCFC}"/>
          </ac:picMkLst>
        </pc:picChg>
      </pc:sldChg>
      <pc:sldChg chg="addSp delSp modSp add mod modNotesTx">
        <pc:chgData name="Ronnel D. Palenzuela" userId="27216d6f-a712-48da-bcb2-613e4bc945ac" providerId="ADAL" clId="{16FF8E01-DE24-0F4F-A559-943D670B7764}" dt="2024-08-14T16:28:49.228" v="1688" actId="1076"/>
        <pc:sldMkLst>
          <pc:docMk/>
          <pc:sldMk cId="562485659" sldId="279"/>
        </pc:sldMkLst>
        <pc:spChg chg="mod">
          <ac:chgData name="Ronnel D. Palenzuela" userId="27216d6f-a712-48da-bcb2-613e4bc945ac" providerId="ADAL" clId="{16FF8E01-DE24-0F4F-A559-943D670B7764}" dt="2024-08-14T16:16:20.804" v="1575" actId="20577"/>
          <ac:spMkLst>
            <pc:docMk/>
            <pc:sldMk cId="562485659" sldId="279"/>
            <ac:spMk id="2" creationId="{1FD87645-D8E6-23DE-A822-448BF1054783}"/>
          </ac:spMkLst>
        </pc:spChg>
        <pc:spChg chg="add del mod">
          <ac:chgData name="Ronnel D. Palenzuela" userId="27216d6f-a712-48da-bcb2-613e4bc945ac" providerId="ADAL" clId="{16FF8E01-DE24-0F4F-A559-943D670B7764}" dt="2024-08-14T16:18:17.416" v="1630" actId="207"/>
          <ac:spMkLst>
            <pc:docMk/>
            <pc:sldMk cId="562485659" sldId="279"/>
            <ac:spMk id="3" creationId="{F9E9654B-D8E5-22CA-371A-57FADD13842B}"/>
          </ac:spMkLst>
        </pc:spChg>
        <pc:spChg chg="add del mod">
          <ac:chgData name="Ronnel D. Palenzuela" userId="27216d6f-a712-48da-bcb2-613e4bc945ac" providerId="ADAL" clId="{16FF8E01-DE24-0F4F-A559-943D670B7764}" dt="2024-08-14T16:17:08.500" v="1600" actId="478"/>
          <ac:spMkLst>
            <pc:docMk/>
            <pc:sldMk cId="562485659" sldId="279"/>
            <ac:spMk id="5" creationId="{C512883A-C3F1-9C1D-1BC0-B118C33FB485}"/>
          </ac:spMkLst>
        </pc:spChg>
        <pc:picChg chg="add mod">
          <ac:chgData name="Ronnel D. Palenzuela" userId="27216d6f-a712-48da-bcb2-613e4bc945ac" providerId="ADAL" clId="{16FF8E01-DE24-0F4F-A559-943D670B7764}" dt="2024-08-14T16:28:47.407" v="1687" actId="1076"/>
          <ac:picMkLst>
            <pc:docMk/>
            <pc:sldMk cId="562485659" sldId="279"/>
            <ac:picMk id="6" creationId="{25F73CC1-53BA-4567-E3BA-1C63F2D9CE93}"/>
          </ac:picMkLst>
        </pc:picChg>
        <pc:picChg chg="add mod">
          <ac:chgData name="Ronnel D. Palenzuela" userId="27216d6f-a712-48da-bcb2-613e4bc945ac" providerId="ADAL" clId="{16FF8E01-DE24-0F4F-A559-943D670B7764}" dt="2024-08-14T16:28:49.228" v="1688" actId="1076"/>
          <ac:picMkLst>
            <pc:docMk/>
            <pc:sldMk cId="562485659" sldId="279"/>
            <ac:picMk id="7" creationId="{3FAF6F31-D00C-5848-28EC-E4192A65B293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2220697961" sldId="279"/>
        </pc:sldMkLst>
      </pc:sldChg>
      <pc:sldChg chg="addSp modSp add mod modNotesTx">
        <pc:chgData name="Ronnel D. Palenzuela" userId="27216d6f-a712-48da-bcb2-613e4bc945ac" providerId="ADAL" clId="{16FF8E01-DE24-0F4F-A559-943D670B7764}" dt="2024-08-14T17:09:09.590" v="2182"/>
        <pc:sldMkLst>
          <pc:docMk/>
          <pc:sldMk cId="2101055377" sldId="280"/>
        </pc:sldMkLst>
        <pc:spChg chg="mod">
          <ac:chgData name="Ronnel D. Palenzuela" userId="27216d6f-a712-48da-bcb2-613e4bc945ac" providerId="ADAL" clId="{16FF8E01-DE24-0F4F-A559-943D670B7764}" dt="2024-08-14T16:16:29.753" v="1592" actId="20577"/>
          <ac:spMkLst>
            <pc:docMk/>
            <pc:sldMk cId="2101055377" sldId="280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18:21.161" v="1632" actId="207"/>
          <ac:spMkLst>
            <pc:docMk/>
            <pc:sldMk cId="2101055377" sldId="280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FF8E01-DE24-0F4F-A559-943D670B7764}" dt="2024-08-14T16:30:09.396" v="1697" actId="1076"/>
          <ac:picMkLst>
            <pc:docMk/>
            <pc:sldMk cId="2101055377" sldId="280"/>
            <ac:picMk id="4" creationId="{B5ABF6ED-2604-A356-F8D2-8A031F072FC1}"/>
          </ac:picMkLst>
        </pc:picChg>
        <pc:picChg chg="add mod">
          <ac:chgData name="Ronnel D. Palenzuela" userId="27216d6f-a712-48da-bcb2-613e4bc945ac" providerId="ADAL" clId="{16FF8E01-DE24-0F4F-A559-943D670B7764}" dt="2024-08-14T16:30:09.396" v="1697" actId="1076"/>
          <ac:picMkLst>
            <pc:docMk/>
            <pc:sldMk cId="2101055377" sldId="280"/>
            <ac:picMk id="5" creationId="{EE318E40-1124-8135-1738-B9359FE81254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2456681114" sldId="280"/>
        </pc:sldMkLst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1557213172" sldId="281"/>
        </pc:sldMkLst>
      </pc:sldChg>
      <pc:sldChg chg="addSp modSp add mod ord modNotesTx">
        <pc:chgData name="Ronnel D. Palenzuela" userId="27216d6f-a712-48da-bcb2-613e4bc945ac" providerId="ADAL" clId="{16FF8E01-DE24-0F4F-A559-943D670B7764}" dt="2024-08-14T17:09:31.130" v="2186"/>
        <pc:sldMkLst>
          <pc:docMk/>
          <pc:sldMk cId="4052999246" sldId="281"/>
        </pc:sldMkLst>
        <pc:spChg chg="mod">
          <ac:chgData name="Ronnel D. Palenzuela" userId="27216d6f-a712-48da-bcb2-613e4bc945ac" providerId="ADAL" clId="{16FF8E01-DE24-0F4F-A559-943D670B7764}" dt="2024-08-14T16:16:42.177" v="1594"/>
          <ac:spMkLst>
            <pc:docMk/>
            <pc:sldMk cId="4052999246" sldId="281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18:25.511" v="1634" actId="207"/>
          <ac:spMkLst>
            <pc:docMk/>
            <pc:sldMk cId="4052999246" sldId="281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FF8E01-DE24-0F4F-A559-943D670B7764}" dt="2024-08-14T16:31:29.020" v="1716" actId="1076"/>
          <ac:picMkLst>
            <pc:docMk/>
            <pc:sldMk cId="4052999246" sldId="281"/>
            <ac:picMk id="4" creationId="{5548C54F-301E-DCA9-21D7-E0AD96A9FA43}"/>
          </ac:picMkLst>
        </pc:picChg>
        <pc:picChg chg="add mod">
          <ac:chgData name="Ronnel D. Palenzuela" userId="27216d6f-a712-48da-bcb2-613e4bc945ac" providerId="ADAL" clId="{16FF8E01-DE24-0F4F-A559-943D670B7764}" dt="2024-08-14T16:31:30.328" v="1717" actId="1076"/>
          <ac:picMkLst>
            <pc:docMk/>
            <pc:sldMk cId="4052999246" sldId="281"/>
            <ac:picMk id="5" creationId="{89C006CD-3837-CB39-23CD-A101C01CDA91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296683317" sldId="282"/>
        </pc:sldMkLst>
      </pc:sldChg>
      <pc:sldChg chg="addSp delSp modSp add mod ord">
        <pc:chgData name="Ronnel D. Palenzuela" userId="27216d6f-a712-48da-bcb2-613e4bc945ac" providerId="ADAL" clId="{16FF8E01-DE24-0F4F-A559-943D670B7764}" dt="2024-08-14T16:58:26.475" v="2121" actId="20577"/>
        <pc:sldMkLst>
          <pc:docMk/>
          <pc:sldMk cId="3651396270" sldId="282"/>
        </pc:sldMkLst>
        <pc:spChg chg="mod">
          <ac:chgData name="Ronnel D. Palenzuela" userId="27216d6f-a712-48da-bcb2-613e4bc945ac" providerId="ADAL" clId="{16FF8E01-DE24-0F4F-A559-943D670B7764}" dt="2024-08-14T16:38:16.616" v="1763" actId="20577"/>
          <ac:spMkLst>
            <pc:docMk/>
            <pc:sldMk cId="3651396270" sldId="282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58:26.475" v="2121" actId="20577"/>
          <ac:spMkLst>
            <pc:docMk/>
            <pc:sldMk cId="3651396270" sldId="282"/>
            <ac:spMk id="3" creationId="{F9E9654B-D8E5-22CA-371A-57FADD13842B}"/>
          </ac:spMkLst>
        </pc:spChg>
        <pc:picChg chg="del">
          <ac:chgData name="Ronnel D. Palenzuela" userId="27216d6f-a712-48da-bcb2-613e4bc945ac" providerId="ADAL" clId="{16FF8E01-DE24-0F4F-A559-943D670B7764}" dt="2024-08-14T16:33:50.779" v="1722" actId="478"/>
          <ac:picMkLst>
            <pc:docMk/>
            <pc:sldMk cId="3651396270" sldId="282"/>
            <ac:picMk id="4" creationId="{3DD2775A-1217-7607-D818-9986C2B95701}"/>
          </ac:picMkLst>
        </pc:picChg>
        <pc:picChg chg="add del mod">
          <ac:chgData name="Ronnel D. Palenzuela" userId="27216d6f-a712-48da-bcb2-613e4bc945ac" providerId="ADAL" clId="{16FF8E01-DE24-0F4F-A559-943D670B7764}" dt="2024-08-14T16:33:57.413" v="1726" actId="478"/>
          <ac:picMkLst>
            <pc:docMk/>
            <pc:sldMk cId="3651396270" sldId="282"/>
            <ac:picMk id="5" creationId="{5C4865FA-8A85-CD96-7E00-91EA3C1322EA}"/>
          </ac:picMkLst>
        </pc:picChg>
        <pc:picChg chg="add mod">
          <ac:chgData name="Ronnel D. Palenzuela" userId="27216d6f-a712-48da-bcb2-613e4bc945ac" providerId="ADAL" clId="{16FF8E01-DE24-0F4F-A559-943D670B7764}" dt="2024-08-14T16:37:32.689" v="1754" actId="1076"/>
          <ac:picMkLst>
            <pc:docMk/>
            <pc:sldMk cId="3651396270" sldId="282"/>
            <ac:picMk id="6" creationId="{FB4307CA-B2C0-91D7-AC3C-D22C8F2AE28E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993575964" sldId="283"/>
        </pc:sldMkLst>
      </pc:sldChg>
      <pc:sldChg chg="addSp delSp modSp add mod modNotesTx">
        <pc:chgData name="Ronnel D. Palenzuela" userId="27216d6f-a712-48da-bcb2-613e4bc945ac" providerId="ADAL" clId="{16FF8E01-DE24-0F4F-A559-943D670B7764}" dt="2024-08-14T17:02:26.342" v="2138"/>
        <pc:sldMkLst>
          <pc:docMk/>
          <pc:sldMk cId="3162599194" sldId="283"/>
        </pc:sldMkLst>
        <pc:spChg chg="mod">
          <ac:chgData name="Ronnel D. Palenzuela" userId="27216d6f-a712-48da-bcb2-613e4bc945ac" providerId="ADAL" clId="{16FF8E01-DE24-0F4F-A559-943D670B7764}" dt="2024-08-14T16:47:28.766" v="1822"/>
          <ac:spMkLst>
            <pc:docMk/>
            <pc:sldMk cId="3162599194" sldId="283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52:16.070" v="1994" actId="207"/>
          <ac:spMkLst>
            <pc:docMk/>
            <pc:sldMk cId="3162599194" sldId="283"/>
            <ac:spMk id="3" creationId="{F9E9654B-D8E5-22CA-371A-57FADD13842B}"/>
          </ac:spMkLst>
        </pc:spChg>
        <pc:spChg chg="add mod">
          <ac:chgData name="Ronnel D. Palenzuela" userId="27216d6f-a712-48da-bcb2-613e4bc945ac" providerId="ADAL" clId="{16FF8E01-DE24-0F4F-A559-943D670B7764}" dt="2024-08-14T16:57:40.683" v="2117" actId="1076"/>
          <ac:spMkLst>
            <pc:docMk/>
            <pc:sldMk cId="3162599194" sldId="283"/>
            <ac:spMk id="4" creationId="{B086C906-76C1-C80B-2402-3CD150AED030}"/>
          </ac:spMkLst>
        </pc:spChg>
        <pc:spChg chg="add mod">
          <ac:chgData name="Ronnel D. Palenzuela" userId="27216d6f-a712-48da-bcb2-613e4bc945ac" providerId="ADAL" clId="{16FF8E01-DE24-0F4F-A559-943D670B7764}" dt="2024-08-14T16:52:23.273" v="2000" actId="113"/>
          <ac:spMkLst>
            <pc:docMk/>
            <pc:sldMk cId="3162599194" sldId="283"/>
            <ac:spMk id="5" creationId="{374C59D7-230E-26A4-3307-5D188332993A}"/>
          </ac:spMkLst>
        </pc:spChg>
        <pc:picChg chg="del">
          <ac:chgData name="Ronnel D. Palenzuela" userId="27216d6f-a712-48da-bcb2-613e4bc945ac" providerId="ADAL" clId="{16FF8E01-DE24-0F4F-A559-943D670B7764}" dt="2024-08-14T16:39:23.886" v="1788" actId="478"/>
          <ac:picMkLst>
            <pc:docMk/>
            <pc:sldMk cId="3162599194" sldId="283"/>
            <ac:picMk id="6" creationId="{FB4307CA-B2C0-91D7-AC3C-D22C8F2AE28E}"/>
          </ac:picMkLst>
        </pc:picChg>
      </pc:sldChg>
      <pc:sldChg chg="delSp modSp add del mod">
        <pc:chgData name="Ronnel D. Palenzuela" userId="27216d6f-a712-48da-bcb2-613e4bc945ac" providerId="ADAL" clId="{16FF8E01-DE24-0F4F-A559-943D670B7764}" dt="2024-08-14T16:52:56.130" v="2002" actId="2696"/>
        <pc:sldMkLst>
          <pc:docMk/>
          <pc:sldMk cId="476145324" sldId="284"/>
        </pc:sldMkLst>
        <pc:spChg chg="mod">
          <ac:chgData name="Ronnel D. Palenzuela" userId="27216d6f-a712-48da-bcb2-613e4bc945ac" providerId="ADAL" clId="{16FF8E01-DE24-0F4F-A559-943D670B7764}" dt="2024-08-14T16:39:28.295" v="1798" actId="20577"/>
          <ac:spMkLst>
            <pc:docMk/>
            <pc:sldMk cId="476145324" sldId="284"/>
            <ac:spMk id="2" creationId="{1FD87645-D8E6-23DE-A822-448BF1054783}"/>
          </ac:spMkLst>
        </pc:spChg>
        <pc:picChg chg="del">
          <ac:chgData name="Ronnel D. Palenzuela" userId="27216d6f-a712-48da-bcb2-613e4bc945ac" providerId="ADAL" clId="{16FF8E01-DE24-0F4F-A559-943D670B7764}" dt="2024-08-14T16:39:22.241" v="1787" actId="478"/>
          <ac:picMkLst>
            <pc:docMk/>
            <pc:sldMk cId="476145324" sldId="284"/>
            <ac:picMk id="6" creationId="{FB4307CA-B2C0-91D7-AC3C-D22C8F2AE28E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1253337562" sldId="284"/>
        </pc:sldMkLst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2980579114" sldId="285"/>
        </pc:sldMkLst>
      </pc:sldChg>
      <pc:sldChg chg="modSp add del mod">
        <pc:chgData name="Ronnel D. Palenzuela" userId="27216d6f-a712-48da-bcb2-613e4bc945ac" providerId="ADAL" clId="{16FF8E01-DE24-0F4F-A559-943D670B7764}" dt="2024-08-14T16:55:44.538" v="2067" actId="2696"/>
        <pc:sldMkLst>
          <pc:docMk/>
          <pc:sldMk cId="3500652590" sldId="285"/>
        </pc:sldMkLst>
        <pc:spChg chg="mod">
          <ac:chgData name="Ronnel D. Palenzuela" userId="27216d6f-a712-48da-bcb2-613e4bc945ac" providerId="ADAL" clId="{16FF8E01-DE24-0F4F-A559-943D670B7764}" dt="2024-08-14T16:39:32.355" v="1805" actId="20577"/>
          <ac:spMkLst>
            <pc:docMk/>
            <pc:sldMk cId="3500652590" sldId="285"/>
            <ac:spMk id="2" creationId="{1FD87645-D8E6-23DE-A822-448BF1054783}"/>
          </ac:spMkLst>
        </pc:sp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1581186720" sldId="286"/>
        </pc:sldMkLst>
      </pc:sldChg>
      <pc:sldChg chg="addSp delSp modSp add mod modNotesTx">
        <pc:chgData name="Ronnel D. Palenzuela" userId="27216d6f-a712-48da-bcb2-613e4bc945ac" providerId="ADAL" clId="{16FF8E01-DE24-0F4F-A559-943D670B7764}" dt="2024-08-14T17:04:33.737" v="2156" actId="1076"/>
        <pc:sldMkLst>
          <pc:docMk/>
          <pc:sldMk cId="1740139509" sldId="286"/>
        </pc:sldMkLst>
        <pc:spChg chg="mod">
          <ac:chgData name="Ronnel D. Palenzuela" userId="27216d6f-a712-48da-bcb2-613e4bc945ac" providerId="ADAL" clId="{16FF8E01-DE24-0F4F-A559-943D670B7764}" dt="2024-08-14T16:53:39.266" v="2019" actId="20577"/>
          <ac:spMkLst>
            <pc:docMk/>
            <pc:sldMk cId="1740139509" sldId="286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54:54.289" v="2059" actId="27636"/>
          <ac:spMkLst>
            <pc:docMk/>
            <pc:sldMk cId="1740139509" sldId="286"/>
            <ac:spMk id="3" creationId="{F9E9654B-D8E5-22CA-371A-57FADD13842B}"/>
          </ac:spMkLst>
        </pc:spChg>
        <pc:spChg chg="mod">
          <ac:chgData name="Ronnel D. Palenzuela" userId="27216d6f-a712-48da-bcb2-613e4bc945ac" providerId="ADAL" clId="{16FF8E01-DE24-0F4F-A559-943D670B7764}" dt="2024-08-14T16:57:02.572" v="2104" actId="1076"/>
          <ac:spMkLst>
            <pc:docMk/>
            <pc:sldMk cId="1740139509" sldId="286"/>
            <ac:spMk id="4" creationId="{B086C906-76C1-C80B-2402-3CD150AED030}"/>
          </ac:spMkLst>
        </pc:spChg>
        <pc:spChg chg="del mod">
          <ac:chgData name="Ronnel D. Palenzuela" userId="27216d6f-a712-48da-bcb2-613e4bc945ac" providerId="ADAL" clId="{16FF8E01-DE24-0F4F-A559-943D670B7764}" dt="2024-08-14T16:54:29.712" v="2047" actId="478"/>
          <ac:spMkLst>
            <pc:docMk/>
            <pc:sldMk cId="1740139509" sldId="286"/>
            <ac:spMk id="5" creationId="{374C59D7-230E-26A4-3307-5D188332993A}"/>
          </ac:spMkLst>
        </pc:spChg>
        <pc:picChg chg="add mod">
          <ac:chgData name="Ronnel D. Palenzuela" userId="27216d6f-a712-48da-bcb2-613e4bc945ac" providerId="ADAL" clId="{16FF8E01-DE24-0F4F-A559-943D670B7764}" dt="2024-08-14T17:04:33.737" v="2156" actId="1076"/>
          <ac:picMkLst>
            <pc:docMk/>
            <pc:sldMk cId="1740139509" sldId="286"/>
            <ac:picMk id="6" creationId="{7355D678-29E7-A4B1-013E-B622157A0CE9}"/>
          </ac:picMkLst>
        </pc:picChg>
      </pc:sldChg>
      <pc:sldChg chg="addSp delSp modSp add mod ord modNotesTx">
        <pc:chgData name="Ronnel D. Palenzuela" userId="27216d6f-a712-48da-bcb2-613e4bc945ac" providerId="ADAL" clId="{16FF8E01-DE24-0F4F-A559-943D670B7764}" dt="2024-08-14T17:09:41.649" v="2189" actId="20578"/>
        <pc:sldMkLst>
          <pc:docMk/>
          <pc:sldMk cId="2244338286" sldId="287"/>
        </pc:sldMkLst>
        <pc:spChg chg="mod">
          <ac:chgData name="Ronnel D. Palenzuela" userId="27216d6f-a712-48da-bcb2-613e4bc945ac" providerId="ADAL" clId="{16FF8E01-DE24-0F4F-A559-943D670B7764}" dt="2024-08-14T16:55:51.174" v="2074" actId="20577"/>
          <ac:spMkLst>
            <pc:docMk/>
            <pc:sldMk cId="2244338286" sldId="287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56:49.755" v="2102" actId="27636"/>
          <ac:spMkLst>
            <pc:docMk/>
            <pc:sldMk cId="2244338286" sldId="287"/>
            <ac:spMk id="3" creationId="{F9E9654B-D8E5-22CA-371A-57FADD13842B}"/>
          </ac:spMkLst>
        </pc:spChg>
        <pc:spChg chg="mod">
          <ac:chgData name="Ronnel D. Palenzuela" userId="27216d6f-a712-48da-bcb2-613e4bc945ac" providerId="ADAL" clId="{16FF8E01-DE24-0F4F-A559-943D670B7764}" dt="2024-08-14T16:57:17.574" v="2108" actId="1076"/>
          <ac:spMkLst>
            <pc:docMk/>
            <pc:sldMk cId="2244338286" sldId="287"/>
            <ac:spMk id="4" creationId="{B086C906-76C1-C80B-2402-3CD150AED030}"/>
          </ac:spMkLst>
        </pc:spChg>
        <pc:picChg chg="add del mod">
          <ac:chgData name="Ronnel D. Palenzuela" userId="27216d6f-a712-48da-bcb2-613e4bc945ac" providerId="ADAL" clId="{16FF8E01-DE24-0F4F-A559-943D670B7764}" dt="2024-08-14T17:06:20.306" v="2162" actId="478"/>
          <ac:picMkLst>
            <pc:docMk/>
            <pc:sldMk cId="2244338286" sldId="287"/>
            <ac:picMk id="5" creationId="{C84F9925-8BF0-7942-2733-4A5D508AEA7C}"/>
          </ac:picMkLst>
        </pc:picChg>
        <pc:picChg chg="add mod">
          <ac:chgData name="Ronnel D. Palenzuela" userId="27216d6f-a712-48da-bcb2-613e4bc945ac" providerId="ADAL" clId="{16FF8E01-DE24-0F4F-A559-943D670B7764}" dt="2024-08-14T17:07:53.726" v="2172" actId="1076"/>
          <ac:picMkLst>
            <pc:docMk/>
            <pc:sldMk cId="2244338286" sldId="287"/>
            <ac:picMk id="6" creationId="{FABA4C1D-2D18-55BC-C0A4-FFF3AFC35C03}"/>
          </ac:picMkLst>
        </pc:picChg>
        <pc:picChg chg="add mod">
          <ac:chgData name="Ronnel D. Palenzuela" userId="27216d6f-a712-48da-bcb2-613e4bc945ac" providerId="ADAL" clId="{16FF8E01-DE24-0F4F-A559-943D670B7764}" dt="2024-08-14T17:07:55.489" v="2173" actId="1076"/>
          <ac:picMkLst>
            <pc:docMk/>
            <pc:sldMk cId="2244338286" sldId="287"/>
            <ac:picMk id="7" creationId="{C43B6C84-21DD-D63D-908A-759A84CA71F1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4278137860" sldId="287"/>
        </pc:sldMkLst>
      </pc:sldChg>
      <pc:sldChg chg="addSp delSp modSp add mod ord modNotesTx">
        <pc:chgData name="Ronnel D. Palenzuela" userId="27216d6f-a712-48da-bcb2-613e4bc945ac" providerId="ADAL" clId="{16FF8E01-DE24-0F4F-A559-943D670B7764}" dt="2024-08-15T02:15:44.096" v="2527" actId="20577"/>
        <pc:sldMkLst>
          <pc:docMk/>
          <pc:sldMk cId="2479479881" sldId="288"/>
        </pc:sldMkLst>
        <pc:spChg chg="mod">
          <ac:chgData name="Ronnel D. Palenzuela" userId="27216d6f-a712-48da-bcb2-613e4bc945ac" providerId="ADAL" clId="{16FF8E01-DE24-0F4F-A559-943D670B7764}" dt="2024-08-14T17:10:09.427" v="2193"/>
          <ac:spMkLst>
            <pc:docMk/>
            <pc:sldMk cId="2479479881" sldId="288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5T02:15:44.096" v="2527" actId="20577"/>
          <ac:spMkLst>
            <pc:docMk/>
            <pc:sldMk cId="2479479881" sldId="288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FF8E01-DE24-0F4F-A559-943D670B7764}" dt="2024-08-14T17:24:50.208" v="2303" actId="1076"/>
          <ac:picMkLst>
            <pc:docMk/>
            <pc:sldMk cId="2479479881" sldId="288"/>
            <ac:picMk id="4" creationId="{AF7B02EF-789B-13F1-37A8-FD2A27B92C39}"/>
          </ac:picMkLst>
        </pc:picChg>
        <pc:picChg chg="add mod">
          <ac:chgData name="Ronnel D. Palenzuela" userId="27216d6f-a712-48da-bcb2-613e4bc945ac" providerId="ADAL" clId="{16FF8E01-DE24-0F4F-A559-943D670B7764}" dt="2024-08-14T17:24:49.104" v="2302" actId="1076"/>
          <ac:picMkLst>
            <pc:docMk/>
            <pc:sldMk cId="2479479881" sldId="288"/>
            <ac:picMk id="5" creationId="{D6307E59-5ABC-0E69-DD46-32B7DC644359}"/>
          </ac:picMkLst>
        </pc:picChg>
        <pc:picChg chg="del">
          <ac:chgData name="Ronnel D. Palenzuela" userId="27216d6f-a712-48da-bcb2-613e4bc945ac" providerId="ADAL" clId="{16FF8E01-DE24-0F4F-A559-943D670B7764}" dt="2024-08-14T17:10:50.216" v="2201" actId="478"/>
          <ac:picMkLst>
            <pc:docMk/>
            <pc:sldMk cId="2479479881" sldId="288"/>
            <ac:picMk id="6" creationId="{FB4307CA-B2C0-91D7-AC3C-D22C8F2AE28E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3972629357" sldId="288"/>
        </pc:sldMkLst>
      </pc:sldChg>
      <pc:sldChg chg="addSp delSp modSp add mod modNotesTx">
        <pc:chgData name="Ronnel D. Palenzuela" userId="27216d6f-a712-48da-bcb2-613e4bc945ac" providerId="ADAL" clId="{16FF8E01-DE24-0F4F-A559-943D670B7764}" dt="2024-08-15T03:52:08.349" v="2531" actId="20577"/>
        <pc:sldMkLst>
          <pc:docMk/>
          <pc:sldMk cId="1306085031" sldId="289"/>
        </pc:sldMkLst>
        <pc:spChg chg="mod">
          <ac:chgData name="Ronnel D. Palenzuela" userId="27216d6f-a712-48da-bcb2-613e4bc945ac" providerId="ADAL" clId="{16FF8E01-DE24-0F4F-A559-943D670B7764}" dt="2024-08-14T17:10:29.110" v="2196" actId="20577"/>
          <ac:spMkLst>
            <pc:docMk/>
            <pc:sldMk cId="1306085031" sldId="289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5T03:52:08.349" v="2531" actId="20577"/>
          <ac:spMkLst>
            <pc:docMk/>
            <pc:sldMk cId="1306085031" sldId="289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FF8E01-DE24-0F4F-A559-943D670B7764}" dt="2024-08-14T17:28:52.052" v="2320" actId="1076"/>
          <ac:picMkLst>
            <pc:docMk/>
            <pc:sldMk cId="1306085031" sldId="289"/>
            <ac:picMk id="4" creationId="{348B68C4-CC0D-0D98-D64F-7F073EC0550F}"/>
          </ac:picMkLst>
        </pc:picChg>
        <pc:picChg chg="add del mod">
          <ac:chgData name="Ronnel D. Palenzuela" userId="27216d6f-a712-48da-bcb2-613e4bc945ac" providerId="ADAL" clId="{16FF8E01-DE24-0F4F-A559-943D670B7764}" dt="2024-08-14T17:34:52.342" v="2323" actId="478"/>
          <ac:picMkLst>
            <pc:docMk/>
            <pc:sldMk cId="1306085031" sldId="289"/>
            <ac:picMk id="5" creationId="{514E46FE-484E-F430-4A44-43DE9197FE51}"/>
          </ac:picMkLst>
        </pc:picChg>
        <pc:picChg chg="del">
          <ac:chgData name="Ronnel D. Palenzuela" userId="27216d6f-a712-48da-bcb2-613e4bc945ac" providerId="ADAL" clId="{16FF8E01-DE24-0F4F-A559-943D670B7764}" dt="2024-08-14T17:10:48.048" v="2199" actId="478"/>
          <ac:picMkLst>
            <pc:docMk/>
            <pc:sldMk cId="1306085031" sldId="289"/>
            <ac:picMk id="6" creationId="{FB4307CA-B2C0-91D7-AC3C-D22C8F2AE28E}"/>
          </ac:picMkLst>
        </pc:picChg>
        <pc:picChg chg="add mod">
          <ac:chgData name="Ronnel D. Palenzuela" userId="27216d6f-a712-48da-bcb2-613e4bc945ac" providerId="ADAL" clId="{16FF8E01-DE24-0F4F-A559-943D670B7764}" dt="2024-08-14T17:34:57.159" v="2326" actId="1076"/>
          <ac:picMkLst>
            <pc:docMk/>
            <pc:sldMk cId="1306085031" sldId="289"/>
            <ac:picMk id="7" creationId="{EA60A796-7362-0FE0-7118-D1172B57B748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2990164252" sldId="289"/>
        </pc:sldMkLst>
      </pc:sldChg>
      <pc:sldChg chg="addSp delSp modSp add mod">
        <pc:chgData name="Ronnel D. Palenzuela" userId="27216d6f-a712-48da-bcb2-613e4bc945ac" providerId="ADAL" clId="{16FF8E01-DE24-0F4F-A559-943D670B7764}" dt="2024-08-14T17:50:12.782" v="2526" actId="207"/>
        <pc:sldMkLst>
          <pc:docMk/>
          <pc:sldMk cId="926710605" sldId="290"/>
        </pc:sldMkLst>
        <pc:spChg chg="mod">
          <ac:chgData name="Ronnel D. Palenzuela" userId="27216d6f-a712-48da-bcb2-613e4bc945ac" providerId="ADAL" clId="{16FF8E01-DE24-0F4F-A559-943D670B7764}" dt="2024-08-14T17:13:25.130" v="2214" actId="20577"/>
          <ac:spMkLst>
            <pc:docMk/>
            <pc:sldMk cId="926710605" sldId="290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7:50:12.782" v="2526" actId="207"/>
          <ac:spMkLst>
            <pc:docMk/>
            <pc:sldMk cId="926710605" sldId="290"/>
            <ac:spMk id="3" creationId="{F9E9654B-D8E5-22CA-371A-57FADD13842B}"/>
          </ac:spMkLst>
        </pc:spChg>
        <pc:picChg chg="add del mod">
          <ac:chgData name="Ronnel D. Palenzuela" userId="27216d6f-a712-48da-bcb2-613e4bc945ac" providerId="ADAL" clId="{16FF8E01-DE24-0F4F-A559-943D670B7764}" dt="2024-08-14T17:16:19.870" v="2228" actId="478"/>
          <ac:picMkLst>
            <pc:docMk/>
            <pc:sldMk cId="926710605" sldId="290"/>
            <ac:picMk id="4" creationId="{EDC21406-25B3-5E1C-5A7A-A71E21C74D60}"/>
          </ac:picMkLst>
        </pc:picChg>
        <pc:picChg chg="add del mod">
          <ac:chgData name="Ronnel D. Palenzuela" userId="27216d6f-a712-48da-bcb2-613e4bc945ac" providerId="ADAL" clId="{16FF8E01-DE24-0F4F-A559-943D670B7764}" dt="2024-08-14T17:41:36.468" v="2400" actId="1076"/>
          <ac:picMkLst>
            <pc:docMk/>
            <pc:sldMk cId="926710605" sldId="290"/>
            <ac:picMk id="5" creationId="{6F24035F-763D-2A44-9E4D-3B3AB777BA78}"/>
          </ac:picMkLst>
        </pc:picChg>
        <pc:picChg chg="del">
          <ac:chgData name="Ronnel D. Palenzuela" userId="27216d6f-a712-48da-bcb2-613e4bc945ac" providerId="ADAL" clId="{16FF8E01-DE24-0F4F-A559-943D670B7764}" dt="2024-08-14T17:10:49.106" v="2200" actId="478"/>
          <ac:picMkLst>
            <pc:docMk/>
            <pc:sldMk cId="926710605" sldId="290"/>
            <ac:picMk id="6" creationId="{FB4307CA-B2C0-91D7-AC3C-D22C8F2AE28E}"/>
          </ac:picMkLst>
        </pc:picChg>
        <pc:picChg chg="add mod">
          <ac:chgData name="Ronnel D. Palenzuela" userId="27216d6f-a712-48da-bcb2-613e4bc945ac" providerId="ADAL" clId="{16FF8E01-DE24-0F4F-A559-943D670B7764}" dt="2024-08-14T17:41:43.973" v="2401" actId="1076"/>
          <ac:picMkLst>
            <pc:docMk/>
            <pc:sldMk cId="926710605" sldId="290"/>
            <ac:picMk id="7" creationId="{5A1661AD-4B34-6DA1-9F77-CE678239C894}"/>
          </ac:picMkLst>
        </pc:picChg>
        <pc:picChg chg="add mod">
          <ac:chgData name="Ronnel D. Palenzuela" userId="27216d6f-a712-48da-bcb2-613e4bc945ac" providerId="ADAL" clId="{16FF8E01-DE24-0F4F-A559-943D670B7764}" dt="2024-08-14T17:41:32.404" v="2398" actId="1076"/>
          <ac:picMkLst>
            <pc:docMk/>
            <pc:sldMk cId="926710605" sldId="290"/>
            <ac:picMk id="8" creationId="{E4E637F6-DB44-DC58-477A-29220CC8DA04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1111498698" sldId="290"/>
        </pc:sldMkLst>
      </pc:sldChg>
      <pc:sldChg chg="addSp delSp modSp add mod modNotesTx">
        <pc:chgData name="Ronnel D. Palenzuela" userId="27216d6f-a712-48da-bcb2-613e4bc945ac" providerId="ADAL" clId="{16FF8E01-DE24-0F4F-A559-943D670B7764}" dt="2024-08-14T17:48:56.991" v="2524" actId="1076"/>
        <pc:sldMkLst>
          <pc:docMk/>
          <pc:sldMk cId="234676306" sldId="291"/>
        </pc:sldMkLst>
        <pc:spChg chg="mod">
          <ac:chgData name="Ronnel D. Palenzuela" userId="27216d6f-a712-48da-bcb2-613e4bc945ac" providerId="ADAL" clId="{16FF8E01-DE24-0F4F-A559-943D670B7764}" dt="2024-08-14T17:18:52.390" v="2243" actId="20577"/>
          <ac:spMkLst>
            <pc:docMk/>
            <pc:sldMk cId="234676306" sldId="291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7:44:12.036" v="2474" actId="20577"/>
          <ac:spMkLst>
            <pc:docMk/>
            <pc:sldMk cId="234676306" sldId="291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FF8E01-DE24-0F4F-A559-943D670B7764}" dt="2024-08-14T17:48:56.991" v="2524" actId="1076"/>
          <ac:picMkLst>
            <pc:docMk/>
            <pc:sldMk cId="234676306" sldId="291"/>
            <ac:picMk id="4" creationId="{77B54F2E-F3FD-7965-C9AC-7AD3C16CC21A}"/>
          </ac:picMkLst>
        </pc:picChg>
        <pc:picChg chg="del">
          <ac:chgData name="Ronnel D. Palenzuela" userId="27216d6f-a712-48da-bcb2-613e4bc945ac" providerId="ADAL" clId="{16FF8E01-DE24-0F4F-A559-943D670B7764}" dt="2024-08-14T17:43:01.527" v="2455" actId="478"/>
          <ac:picMkLst>
            <pc:docMk/>
            <pc:sldMk cId="234676306" sldId="291"/>
            <ac:picMk id="5" creationId="{6F24035F-763D-2A44-9E4D-3B3AB777BA78}"/>
          </ac:picMkLst>
        </pc:picChg>
        <pc:picChg chg="add del mod">
          <ac:chgData name="Ronnel D. Palenzuela" userId="27216d6f-a712-48da-bcb2-613e4bc945ac" providerId="ADAL" clId="{16FF8E01-DE24-0F4F-A559-943D670B7764}" dt="2024-08-14T17:47:51.981" v="2508" actId="478"/>
          <ac:picMkLst>
            <pc:docMk/>
            <pc:sldMk cId="234676306" sldId="291"/>
            <ac:picMk id="6" creationId="{50F79B71-AA73-A4EC-42FF-95E9F8E1747A}"/>
          </ac:picMkLst>
        </pc:picChg>
        <pc:picChg chg="add mod">
          <ac:chgData name="Ronnel D. Palenzuela" userId="27216d6f-a712-48da-bcb2-613e4bc945ac" providerId="ADAL" clId="{16FF8E01-DE24-0F4F-A559-943D670B7764}" dt="2024-08-14T17:48:51.118" v="2520" actId="1076"/>
          <ac:picMkLst>
            <pc:docMk/>
            <pc:sldMk cId="234676306" sldId="291"/>
            <ac:picMk id="7" creationId="{BFFCD08C-39CF-85D4-AFAB-20D06151775B}"/>
          </ac:picMkLst>
        </pc:picChg>
        <pc:picChg chg="add mod">
          <ac:chgData name="Ronnel D. Palenzuela" userId="27216d6f-a712-48da-bcb2-613e4bc945ac" providerId="ADAL" clId="{16FF8E01-DE24-0F4F-A559-943D670B7764}" dt="2024-08-14T17:48:55.627" v="2522" actId="1076"/>
          <ac:picMkLst>
            <pc:docMk/>
            <pc:sldMk cId="234676306" sldId="291"/>
            <ac:picMk id="8" creationId="{94650D83-6F61-D6E5-506A-5BEBD5E1B8C5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815011119" sldId="291"/>
        </pc:sldMkLst>
      </pc:sldChg>
      <pc:sldMasterChg chg="modSldLayout">
        <pc:chgData name="Ronnel D. Palenzuela" userId="27216d6f-a712-48da-bcb2-613e4bc945ac" providerId="ADAL" clId="{16FF8E01-DE24-0F4F-A559-943D670B7764}" dt="2024-08-14T16:14:03.102" v="1502" actId="20577"/>
        <pc:sldMasterMkLst>
          <pc:docMk/>
          <pc:sldMasterMk cId="651270159" sldId="2147483648"/>
        </pc:sldMasterMkLst>
        <pc:sldLayoutChg chg="modSp mod">
          <pc:chgData name="Ronnel D. Palenzuela" userId="27216d6f-a712-48da-bcb2-613e4bc945ac" providerId="ADAL" clId="{16FF8E01-DE24-0F4F-A559-943D670B7764}" dt="2024-08-14T16:13:56.324" v="1498" actId="20577"/>
          <pc:sldLayoutMkLst>
            <pc:docMk/>
            <pc:sldMasterMk cId="651270159" sldId="2147483648"/>
            <pc:sldLayoutMk cId="2921653432" sldId="2147483649"/>
          </pc:sldLayoutMkLst>
          <pc:spChg chg="mod">
            <ac:chgData name="Ronnel D. Palenzuela" userId="27216d6f-a712-48da-bcb2-613e4bc945ac" providerId="ADAL" clId="{16FF8E01-DE24-0F4F-A559-943D670B7764}" dt="2024-08-14T16:13:56.324" v="1498" actId="20577"/>
            <ac:spMkLst>
              <pc:docMk/>
              <pc:sldMasterMk cId="651270159" sldId="2147483648"/>
              <pc:sldLayoutMk cId="2921653432" sldId="2147483649"/>
              <ac:spMk id="14" creationId="{D0B6F2F1-CE07-6C53-35DD-423B006969A2}"/>
            </ac:spMkLst>
          </pc:spChg>
        </pc:sldLayoutChg>
        <pc:sldLayoutChg chg="modSp mod">
          <pc:chgData name="Ronnel D. Palenzuela" userId="27216d6f-a712-48da-bcb2-613e4bc945ac" providerId="ADAL" clId="{16FF8E01-DE24-0F4F-A559-943D670B7764}" dt="2024-08-14T16:13:59.827" v="1500" actId="20577"/>
          <pc:sldLayoutMkLst>
            <pc:docMk/>
            <pc:sldMasterMk cId="651270159" sldId="2147483648"/>
            <pc:sldLayoutMk cId="414239045" sldId="2147483650"/>
          </pc:sldLayoutMkLst>
          <pc:spChg chg="mod">
            <ac:chgData name="Ronnel D. Palenzuela" userId="27216d6f-a712-48da-bcb2-613e4bc945ac" providerId="ADAL" clId="{16FF8E01-DE24-0F4F-A559-943D670B7764}" dt="2024-08-14T16:13:59.827" v="1500" actId="20577"/>
            <ac:spMkLst>
              <pc:docMk/>
              <pc:sldMasterMk cId="651270159" sldId="2147483648"/>
              <pc:sldLayoutMk cId="414239045" sldId="2147483650"/>
              <ac:spMk id="8" creationId="{A20CEFFD-1670-10A5-7ED4-7F9703262EA1}"/>
            </ac:spMkLst>
          </pc:spChg>
        </pc:sldLayoutChg>
        <pc:sldLayoutChg chg="modSp mod">
          <pc:chgData name="Ronnel D. Palenzuela" userId="27216d6f-a712-48da-bcb2-613e4bc945ac" providerId="ADAL" clId="{16FF8E01-DE24-0F4F-A559-943D670B7764}" dt="2024-08-14T16:14:03.102" v="1502" actId="20577"/>
          <pc:sldLayoutMkLst>
            <pc:docMk/>
            <pc:sldMasterMk cId="651270159" sldId="2147483648"/>
            <pc:sldLayoutMk cId="2618641526" sldId="2147483653"/>
          </pc:sldLayoutMkLst>
          <pc:spChg chg="mod">
            <ac:chgData name="Ronnel D. Palenzuela" userId="27216d6f-a712-48da-bcb2-613e4bc945ac" providerId="ADAL" clId="{16FF8E01-DE24-0F4F-A559-943D670B7764}" dt="2024-08-14T16:14:03.102" v="1502" actId="20577"/>
            <ac:spMkLst>
              <pc:docMk/>
              <pc:sldMasterMk cId="651270159" sldId="2147483648"/>
              <pc:sldLayoutMk cId="2618641526" sldId="2147483653"/>
              <ac:spMk id="11" creationId="{3E084DDE-82D5-F74F-6486-DED2612274CD}"/>
            </ac:spMkLst>
          </pc:spChg>
        </pc:sldLayoutChg>
      </pc:sldMaster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707096109391466E-2"/>
          <c:y val="1.7747810601511396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70C0"/>
              </a:solidFill>
              <a:ln w="127000">
                <a:solidFill>
                  <a:srgbClr val="0070C0"/>
                </a:solidFill>
              </a:ln>
              <a:effectLst/>
            </c:spPr>
          </c:marker>
          <c:xVal>
            <c:numRef>
              <c:f>Sheet1!$A$2:$A$18</c:f>
              <c:numCache>
                <c:formatCode>General</c:formatCode>
                <c:ptCount val="17"/>
                <c:pt idx="0">
                  <c:v>55</c:v>
                </c:pt>
                <c:pt idx="1">
                  <c:v>60</c:v>
                </c:pt>
                <c:pt idx="2">
                  <c:v>65</c:v>
                </c:pt>
                <c:pt idx="3">
                  <c:v>75</c:v>
                </c:pt>
                <c:pt idx="4">
                  <c:v>80</c:v>
                </c:pt>
                <c:pt idx="5">
                  <c:v>85</c:v>
                </c:pt>
              </c:numCache>
            </c:numRef>
          </c:xVal>
          <c:yVal>
            <c:numRef>
              <c:f>Sheet1!$B$2:$B$18</c:f>
              <c:numCache>
                <c:formatCode>General</c:formatCode>
                <c:ptCount val="17"/>
                <c:pt idx="0">
                  <c:v>160</c:v>
                </c:pt>
                <c:pt idx="1">
                  <c:v>165</c:v>
                </c:pt>
                <c:pt idx="2">
                  <c:v>170</c:v>
                </c:pt>
                <c:pt idx="3">
                  <c:v>180</c:v>
                </c:pt>
                <c:pt idx="4">
                  <c:v>185</c:v>
                </c:pt>
                <c:pt idx="5">
                  <c:v>190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5-D94E-AE4D-9B9C-B4C99DA2F43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Column1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xVal>
            <c:numRef>
              <c:f>Sheet1!$A$2:$A$18</c:f>
              <c:numCache>
                <c:formatCode>General</c:formatCode>
                <c:ptCount val="17"/>
                <c:pt idx="0">
                  <c:v>55</c:v>
                </c:pt>
                <c:pt idx="1">
                  <c:v>60</c:v>
                </c:pt>
                <c:pt idx="2">
                  <c:v>65</c:v>
                </c:pt>
                <c:pt idx="3">
                  <c:v>75</c:v>
                </c:pt>
                <c:pt idx="4">
                  <c:v>80</c:v>
                </c:pt>
                <c:pt idx="5">
                  <c:v>85</c:v>
                </c:pt>
              </c:numCache>
            </c:numRef>
          </c:xVal>
          <c:yVal>
            <c:numRef>
              <c:f>Sheet1!$C$2:$C$18</c:f>
              <c:numCache>
                <c:formatCode>General</c:formatCode>
                <c:ptCount val="17"/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6-D94E-AE4D-9B9C-B4C99DA2F43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90"/>
          <c:min val="50"/>
        </c:scaling>
        <c:delete val="0"/>
        <c:axPos val="b"/>
        <c:majorGridlines>
          <c:spPr>
            <a:ln w="22225" cap="flat" cmpd="sng" algn="ctr">
              <a:solidFill>
                <a:schemeClr val="bg1"/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bg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ajorUnit val="10"/>
      </c:valAx>
      <c:valAx>
        <c:axId val="198242271"/>
        <c:scaling>
          <c:orientation val="minMax"/>
          <c:min val="140"/>
        </c:scaling>
        <c:delete val="0"/>
        <c:axPos val="l"/>
        <c:majorGridlines>
          <c:spPr>
            <a:ln w="25400" cap="flat" cmpd="sng" algn="ctr">
              <a:solidFill>
                <a:schemeClr val="bg1"/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bg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ajorUnit val="10"/>
      </c:valAx>
      <c:spPr>
        <a:solidFill>
          <a:schemeClr val="tx1"/>
        </a:solidFill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solidFill>
      <a:schemeClr val="tx1"/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707096109391466E-2"/>
          <c:y val="1.7747810601511396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70C0"/>
              </a:solidFill>
              <a:ln w="127000">
                <a:solidFill>
                  <a:srgbClr val="0070C0"/>
                </a:solidFill>
              </a:ln>
              <a:effectLst/>
            </c:spPr>
          </c:marker>
          <c:dPt>
            <c:idx val="0"/>
            <c:marker>
              <c:symbol val="circle"/>
              <c:size val="5"/>
              <c:spPr>
                <a:solidFill>
                  <a:srgbClr val="7030A0"/>
                </a:solidFill>
                <a:ln w="127000">
                  <a:solidFill>
                    <a:srgbClr val="7030A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0-6202-48DA-9CB5-D4EFF4CA8287}"/>
              </c:ext>
            </c:extLst>
          </c:dPt>
          <c:dPt>
            <c:idx val="1"/>
            <c:marker>
              <c:symbol val="circle"/>
              <c:size val="5"/>
              <c:spPr>
                <a:solidFill>
                  <a:srgbClr val="0070C0"/>
                </a:solidFill>
                <a:ln w="127000">
                  <a:solidFill>
                    <a:srgbClr val="7030A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1-6202-48DA-9CB5-D4EFF4CA8287}"/>
              </c:ext>
            </c:extLst>
          </c:dPt>
          <c:dPt>
            <c:idx val="2"/>
            <c:marker>
              <c:symbol val="circle"/>
              <c:size val="5"/>
              <c:spPr>
                <a:solidFill>
                  <a:srgbClr val="7030A0"/>
                </a:solidFill>
                <a:ln w="127000">
                  <a:solidFill>
                    <a:srgbClr val="7030A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2-6202-48DA-9CB5-D4EFF4CA8287}"/>
              </c:ext>
            </c:extLst>
          </c:dPt>
          <c:dPt>
            <c:idx val="3"/>
            <c:marker>
              <c:symbol val="circle"/>
              <c:size val="5"/>
              <c:spPr>
                <a:solidFill>
                  <a:srgbClr val="FFC000"/>
                </a:solidFill>
                <a:ln w="127000">
                  <a:solidFill>
                    <a:srgbClr val="FFC00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3-6202-48DA-9CB5-D4EFF4CA8287}"/>
              </c:ext>
            </c:extLst>
          </c:dPt>
          <c:dPt>
            <c:idx val="4"/>
            <c:marker>
              <c:symbol val="circle"/>
              <c:size val="5"/>
              <c:spPr>
                <a:solidFill>
                  <a:srgbClr val="0070C0"/>
                </a:solidFill>
                <a:ln w="127000">
                  <a:solidFill>
                    <a:srgbClr val="FFC00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4-6202-48DA-9CB5-D4EFF4CA8287}"/>
              </c:ext>
            </c:extLst>
          </c:dPt>
          <c:dPt>
            <c:idx val="5"/>
            <c:marker>
              <c:symbol val="circle"/>
              <c:size val="5"/>
              <c:spPr>
                <a:solidFill>
                  <a:srgbClr val="0070C0"/>
                </a:solidFill>
                <a:ln w="127000">
                  <a:solidFill>
                    <a:srgbClr val="FFC00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5-6202-48DA-9CB5-D4EFF4CA8287}"/>
              </c:ext>
            </c:extLst>
          </c:dPt>
          <c:xVal>
            <c:numRef>
              <c:f>Sheet1!$A$2:$A$18</c:f>
              <c:numCache>
                <c:formatCode>General</c:formatCode>
                <c:ptCount val="17"/>
                <c:pt idx="0">
                  <c:v>55</c:v>
                </c:pt>
                <c:pt idx="1">
                  <c:v>60</c:v>
                </c:pt>
                <c:pt idx="2">
                  <c:v>65</c:v>
                </c:pt>
                <c:pt idx="3">
                  <c:v>75</c:v>
                </c:pt>
                <c:pt idx="4">
                  <c:v>80</c:v>
                </c:pt>
                <c:pt idx="5">
                  <c:v>85</c:v>
                </c:pt>
              </c:numCache>
            </c:numRef>
          </c:xVal>
          <c:yVal>
            <c:numRef>
              <c:f>Sheet1!$B$2:$B$18</c:f>
              <c:numCache>
                <c:formatCode>General</c:formatCode>
                <c:ptCount val="17"/>
                <c:pt idx="0">
                  <c:v>160</c:v>
                </c:pt>
                <c:pt idx="1">
                  <c:v>165</c:v>
                </c:pt>
                <c:pt idx="2">
                  <c:v>170</c:v>
                </c:pt>
                <c:pt idx="3">
                  <c:v>180</c:v>
                </c:pt>
                <c:pt idx="4">
                  <c:v>185</c:v>
                </c:pt>
                <c:pt idx="5">
                  <c:v>190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5-D94E-AE4D-9B9C-B4C99DA2F43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Column1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xVal>
            <c:numRef>
              <c:f>Sheet1!$A$2:$A$18</c:f>
              <c:numCache>
                <c:formatCode>General</c:formatCode>
                <c:ptCount val="17"/>
                <c:pt idx="0">
                  <c:v>55</c:v>
                </c:pt>
                <c:pt idx="1">
                  <c:v>60</c:v>
                </c:pt>
                <c:pt idx="2">
                  <c:v>65</c:v>
                </c:pt>
                <c:pt idx="3">
                  <c:v>75</c:v>
                </c:pt>
                <c:pt idx="4">
                  <c:v>80</c:v>
                </c:pt>
                <c:pt idx="5">
                  <c:v>85</c:v>
                </c:pt>
              </c:numCache>
            </c:numRef>
          </c:xVal>
          <c:yVal>
            <c:numRef>
              <c:f>Sheet1!$C$2:$C$18</c:f>
              <c:numCache>
                <c:formatCode>General</c:formatCode>
                <c:ptCount val="17"/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6-D94E-AE4D-9B9C-B4C99DA2F43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90"/>
          <c:min val="50"/>
        </c:scaling>
        <c:delete val="0"/>
        <c:axPos val="b"/>
        <c:majorGridlines>
          <c:spPr>
            <a:ln w="22225" cap="flat" cmpd="sng" algn="ctr">
              <a:solidFill>
                <a:schemeClr val="bg1"/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bg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ajorUnit val="10"/>
      </c:valAx>
      <c:valAx>
        <c:axId val="198242271"/>
        <c:scaling>
          <c:orientation val="minMax"/>
          <c:min val="140"/>
        </c:scaling>
        <c:delete val="0"/>
        <c:axPos val="l"/>
        <c:majorGridlines>
          <c:spPr>
            <a:ln w="25400" cap="flat" cmpd="sng" algn="ctr">
              <a:solidFill>
                <a:schemeClr val="bg1"/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bg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ajorUnit val="10"/>
      </c:valAx>
      <c:spPr>
        <a:solidFill>
          <a:schemeClr val="tx1"/>
        </a:solidFill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solidFill>
      <a:schemeClr val="tx1"/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A99358-0554-3345-871D-48A6BABEE3E1}" type="datetimeFigureOut">
              <a:rPr lang="en-US" smtClean="0"/>
              <a:t>1/22/2026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76209C-F82F-8948-8964-C389942C0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017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2405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9781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13759D-0D7E-1AD5-950A-88F9C4AB35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51C8684-F694-8798-6417-F05E4C40487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D8636EF-1264-1438-D99C-7C15BD4ECC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13CB48-E95F-FA51-D2E4-8EE339F263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2482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0386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00ABA2-F050-76BB-E4A9-9A1817A308D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Lesson 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88B8A1-4019-4D0D-69E4-51C58926FF2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Lesson Name</a:t>
            </a:r>
          </a:p>
        </p:txBody>
      </p:sp>
      <p:pic>
        <p:nvPicPr>
          <p:cNvPr id="8" name="Picture 7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1E41D946-B0E6-5FE9-7F33-DECF0431287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0826D9-D744-BD54-EF64-70E8CB5AE2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C266F-70C8-954B-9EC8-D842168CE9D2}" type="datetimeFigureOut">
              <a:rPr lang="en-US" smtClean="0"/>
              <a:t>1/22/2026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94B7A0-4232-A0AC-7E3A-3BF632F0C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A9B9C0-7AE6-2F09-7A4E-D58AB0F87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F18FD-875D-A541-8C07-F37C775C0F13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D0B6F2F1-CE07-6C53-35DD-423B006969A2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CCADMACL</a:t>
            </a:r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7EC7D6A8-C716-40D7-8EA0-CBACE0B8E8B2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88EE941-D370-38CE-7C65-D512B4AC642D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16534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7B5669AE-17C4-21B8-716E-576EA07222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411D1C-0F2D-DA60-ACD5-56D862F86C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66829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9B6DBA-925F-FB98-9AA6-17E75C3A83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2327329"/>
            <a:ext cx="10515600" cy="43513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1C6A99E0-164E-8E07-5CE2-462A5715BEDF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Course Material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57BC6584-4AE6-A403-9D75-64B3D0961972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BSIT Department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A268FE7-9424-BA2B-6407-5EDFA2D19315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95344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4B05C3D-FB3F-3C25-7050-4E9FC83033C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858737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5" name="Picture 4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19D51CD6-6B48-B408-FB65-BEBD1C62DA2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4F8A6BD-D071-5134-8DAB-9685A5A426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858737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C9D8348D-1C95-7E0B-1725-AD73063169BA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Course Material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FC05B5A8-0ED3-B01C-7645-7C6B12D8F1E3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BSIT Department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3D5E4D1-6755-AA74-3EC7-549A709B197A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3397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57934C-88AA-65C7-69FD-291768EA3B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26369"/>
            <a:ext cx="10515600" cy="1325563"/>
          </a:xfrm>
        </p:spPr>
        <p:txBody>
          <a:bodyPr/>
          <a:lstStyle/>
          <a:p>
            <a:r>
              <a:rPr lang="en-US" dirty="0"/>
              <a:t>Topic Name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A40A79-3EDB-F8E7-BE0C-7ADA403789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86869"/>
            <a:ext cx="10515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D2B64AD2-0907-0C80-4C6F-E5925CA19D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A20CEFFD-1670-10A5-7ED4-7F9703262EA1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CCADMACL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2E0509C1-2A03-2148-8C1A-8FA9E5ACBECF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A86EC78-3FBD-4A30-427B-30963D3C6ABF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2390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C86428-0162-8984-D72C-F96220FAF2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915D9C-50A3-FEC4-9D1D-487FA259D4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659D22-453E-BFFB-3F8A-759A6391CA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C266F-70C8-954B-9EC8-D842168CE9D2}" type="datetimeFigureOut">
              <a:rPr lang="en-US" smtClean="0"/>
              <a:t>1/22/2026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FF2910-0DE9-B288-360A-0BEB46FC4A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20602E-2E56-CB33-125B-47DD51E32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F18FD-875D-A541-8C07-F37C775C0F13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384689F0-2863-7C4B-17BF-BE5B5D9EC3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2F959288-960D-4A38-60A1-E81A6BCED55C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Course Material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F72B048E-A6FE-4CAB-EC85-1198407F2FD8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BSIT Department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3F180FA-D017-2661-AF92-BFE9BEC50849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32407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C747A8-E096-D9F8-9F8D-29067968C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5064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D67934-A1CC-85B8-7BAE-95BB6C6E04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31114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6" name="Picture 5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00EA0AFE-62F3-0422-AA84-A575E4E80E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AB141E-535E-5ACA-4F43-5F265BED59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31114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F5878491-3BC2-286A-8527-9EC73F050C5A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Course Material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E6E02060-1062-1563-E549-CD8CEB48D9B3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BSIT Department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6C202D2-FCDD-C68E-CAA2-6C1E5DD46859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14337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6FD41-6019-CD6C-6665-80EA8D7A6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826369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C9F666-6A8D-602E-BBFD-BDB638D94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142407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7DB928-AEB0-9052-5F03-5F10A5A6D0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966319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5987E17-25F6-814C-5955-581112A1DA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2142407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Picture 7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0C68B052-178B-68EB-74D0-1F72A961D62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8E2F8CB-407F-E9C8-0B60-6661F8F09C9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966319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3E084DDE-82D5-F74F-6486-DED2612274CD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CCADMACL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8B202EF5-2A81-8235-70C4-6821549220EA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34AFFD4-4F3C-D078-8FAB-44BBE50F61A1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86415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0380C-E50D-70D7-4C76-E7BA7AFD95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85909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2B6F113-2EC8-CE48-879A-6833BF6200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C266F-70C8-954B-9EC8-D842168CE9D2}" type="datetimeFigureOut">
              <a:rPr lang="en-US" smtClean="0"/>
              <a:t>1/22/2026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9D26BA-5C98-F77F-4E74-A5E405BDFC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5F6499B7-7705-4022-0E3D-6F15DA33E0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6EE29F-553C-C4CE-B95E-AA4C5D73A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F18FD-875D-A541-8C07-F37C775C0F1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708DDE5B-2DD9-86EA-2AF6-4C8E51EEF8B4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Course Material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7E49FA92-9689-FAB4-2ECB-5B956E927256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BSIT Department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F669ED5-94B9-9A07-F0FF-9839ED506F34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00867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94E8268-BB09-9115-852C-9588795B4A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C266F-70C8-954B-9EC8-D842168CE9D2}" type="datetimeFigureOut">
              <a:rPr lang="en-US" smtClean="0"/>
              <a:t>1/22/2026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6F8A218-E351-876A-DAA5-28871E0DA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32B622B8-10FD-A134-458C-E6877FD806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4078DA-EA1A-D15A-DC5A-C7E4EB745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F18FD-875D-A541-8C07-F37C775C0F13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40560B87-4053-202F-E17D-9EF3D6733F8F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CCADMACL	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5E66F80-159E-0E16-E237-CC8F92940701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DFE5D7F-2C5A-49EE-7A01-6A6A94CCC39D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80126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F9512-DB3C-27D6-94A1-4CE5658EDA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318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4B6E74-9F00-7DB0-255C-B77AD9A41B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51340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6" name="Picture 5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FE831EBC-12E1-F4A6-863D-4B8D84A1AF5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782F70-FC76-DA9D-9C9B-5C72237689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58338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5762C284-A385-C151-F898-C6E0FD35F2E8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Course Material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B9779549-2BAC-513C-0330-0CC70BE106D4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BSIT Department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695A169-9043-0478-7765-F692CDA08802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51165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7646F-9BC1-59FE-5CD1-0334C0584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34628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17D81B3-860D-217A-1F5F-D7F60AB4D89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464853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pic>
        <p:nvPicPr>
          <p:cNvPr id="6" name="Picture 5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749EBEBA-9410-EC61-6F84-BC52B450D7F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8FB98A-B430-C6D2-5211-28791F38A2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534828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123FCC6A-2F3F-4971-9EC4-557092FB1A40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Course Material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8236CCB9-8956-84BC-DEF4-5AC27703601C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BSIT Department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A05EB57-C136-624C-3951-8BA8F4AF0526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80217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A8C53B7-FED3-EFF9-26A5-392907AB9F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Subject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B91B9D-A735-901B-1C8F-AF7739954B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FCA33F-C01E-0A3B-9D81-9431474419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4BC266F-70C8-954B-9EC8-D842168CE9D2}" type="datetimeFigureOut">
              <a:rPr lang="en-US" smtClean="0"/>
              <a:t>1/22/2026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14D509-240F-F8C7-25C0-84E3FCFA70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FA56B6-26D6-957A-7566-E1928B4300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AEF18FD-875D-A541-8C07-F37C775C0F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2701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0.png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1.png"/><Relationship Id="rId5" Type="http://schemas.openxmlformats.org/officeDocument/2006/relationships/image" Target="../media/image36.png"/><Relationship Id="rId4" Type="http://schemas.openxmlformats.org/officeDocument/2006/relationships/image" Target="../media/image150.png"/><Relationship Id="rId9" Type="http://schemas.openxmlformats.org/officeDocument/2006/relationships/image" Target="../media/image40.png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0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90.png"/><Relationship Id="rId4" Type="http://schemas.openxmlformats.org/officeDocument/2006/relationships/image" Target="../media/image480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50.png"/><Relationship Id="rId7" Type="http://schemas.openxmlformats.org/officeDocument/2006/relationships/image" Target="../media/image55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4" Type="http://schemas.openxmlformats.org/officeDocument/2006/relationships/image" Target="../media/image52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8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7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0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710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13" Type="http://schemas.openxmlformats.org/officeDocument/2006/relationships/image" Target="../media/image87.svg"/><Relationship Id="rId3" Type="http://schemas.openxmlformats.org/officeDocument/2006/relationships/image" Target="../media/image77.png"/><Relationship Id="rId7" Type="http://schemas.openxmlformats.org/officeDocument/2006/relationships/image" Target="../media/image81.svg"/><Relationship Id="rId12" Type="http://schemas.openxmlformats.org/officeDocument/2006/relationships/image" Target="../media/image86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11" Type="http://schemas.openxmlformats.org/officeDocument/2006/relationships/image" Target="../media/image85.svg"/><Relationship Id="rId5" Type="http://schemas.openxmlformats.org/officeDocument/2006/relationships/image" Target="../media/image79.png"/><Relationship Id="rId10" Type="http://schemas.openxmlformats.org/officeDocument/2006/relationships/image" Target="../media/image84.png"/><Relationship Id="rId4" Type="http://schemas.openxmlformats.org/officeDocument/2006/relationships/image" Target="../media/image78.png"/><Relationship Id="rId9" Type="http://schemas.openxmlformats.org/officeDocument/2006/relationships/image" Target="../media/image83.sv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1.sv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svg"/><Relationship Id="rId5" Type="http://schemas.openxmlformats.org/officeDocument/2006/relationships/image" Target="../media/image86.png"/><Relationship Id="rId4" Type="http://schemas.openxmlformats.org/officeDocument/2006/relationships/image" Target="../media/image93.pn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94.png"/><Relationship Id="rId7" Type="http://schemas.openxmlformats.org/officeDocument/2006/relationships/image" Target="../media/image96.png"/><Relationship Id="rId2" Type="http://schemas.openxmlformats.org/officeDocument/2006/relationships/image" Target="../media/image8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svg"/><Relationship Id="rId5" Type="http://schemas.openxmlformats.org/officeDocument/2006/relationships/image" Target="../media/image84.png"/><Relationship Id="rId10" Type="http://schemas.openxmlformats.org/officeDocument/2006/relationships/image" Target="../media/image99.png"/><Relationship Id="rId4" Type="http://schemas.openxmlformats.org/officeDocument/2006/relationships/image" Target="../media/image95.png"/><Relationship Id="rId9" Type="http://schemas.openxmlformats.org/officeDocument/2006/relationships/image" Target="../media/image9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image" Target="../media/image82.png"/><Relationship Id="rId7" Type="http://schemas.openxmlformats.org/officeDocument/2006/relationships/image" Target="../media/image103.png"/><Relationship Id="rId12" Type="http://schemas.openxmlformats.org/officeDocument/2006/relationships/image" Target="../media/image108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png"/><Relationship Id="rId11" Type="http://schemas.openxmlformats.org/officeDocument/2006/relationships/image" Target="../media/image107.png"/><Relationship Id="rId5" Type="http://schemas.openxmlformats.org/officeDocument/2006/relationships/image" Target="../media/image101.png"/><Relationship Id="rId10" Type="http://schemas.openxmlformats.org/officeDocument/2006/relationships/image" Target="../media/image106.png"/><Relationship Id="rId4" Type="http://schemas.openxmlformats.org/officeDocument/2006/relationships/image" Target="../media/image83.svg"/><Relationship Id="rId9" Type="http://schemas.openxmlformats.org/officeDocument/2006/relationships/image" Target="../media/image105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image" Target="../media/image110.png"/><Relationship Id="rId7" Type="http://schemas.openxmlformats.org/officeDocument/2006/relationships/image" Target="../media/image114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3" Type="http://schemas.openxmlformats.org/officeDocument/2006/relationships/image" Target="../media/image110.png"/><Relationship Id="rId7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image" Target="../media/image111.png"/><Relationship Id="rId7" Type="http://schemas.openxmlformats.org/officeDocument/2006/relationships/image" Target="../media/image120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9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3" Type="http://schemas.openxmlformats.org/officeDocument/2006/relationships/image" Target="../media/image127.png"/><Relationship Id="rId7" Type="http://schemas.openxmlformats.org/officeDocument/2006/relationships/image" Target="../media/image131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png"/><Relationship Id="rId5" Type="http://schemas.openxmlformats.org/officeDocument/2006/relationships/image" Target="../media/image129.png"/><Relationship Id="rId4" Type="http://schemas.openxmlformats.org/officeDocument/2006/relationships/image" Target="../media/image128.png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3" Type="http://schemas.openxmlformats.org/officeDocument/2006/relationships/image" Target="../media/image134.png"/><Relationship Id="rId7" Type="http://schemas.openxmlformats.org/officeDocument/2006/relationships/image" Target="../media/image131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png"/><Relationship Id="rId5" Type="http://schemas.openxmlformats.org/officeDocument/2006/relationships/image" Target="../media/image129.png"/><Relationship Id="rId4" Type="http://schemas.openxmlformats.org/officeDocument/2006/relationships/image" Target="../media/image135.png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3" Type="http://schemas.openxmlformats.org/officeDocument/2006/relationships/image" Target="../media/image137.png"/><Relationship Id="rId7" Type="http://schemas.openxmlformats.org/officeDocument/2006/relationships/image" Target="../media/image131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png"/><Relationship Id="rId5" Type="http://schemas.openxmlformats.org/officeDocument/2006/relationships/image" Target="../media/image129.png"/><Relationship Id="rId4" Type="http://schemas.openxmlformats.org/officeDocument/2006/relationships/image" Target="../media/image138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1.png"/><Relationship Id="rId4" Type="http://schemas.openxmlformats.org/officeDocument/2006/relationships/image" Target="../media/image140.png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13" Type="http://schemas.openxmlformats.org/officeDocument/2006/relationships/image" Target="../media/image145.png"/><Relationship Id="rId3" Type="http://schemas.openxmlformats.org/officeDocument/2006/relationships/image" Target="../media/image81.svg"/><Relationship Id="rId7" Type="http://schemas.openxmlformats.org/officeDocument/2006/relationships/image" Target="../media/image85.svg"/><Relationship Id="rId12" Type="http://schemas.openxmlformats.org/officeDocument/2006/relationships/image" Target="../media/image144.png"/><Relationship Id="rId17" Type="http://schemas.openxmlformats.org/officeDocument/2006/relationships/image" Target="../media/image149.png"/><Relationship Id="rId2" Type="http://schemas.openxmlformats.org/officeDocument/2006/relationships/image" Target="../media/image80.png"/><Relationship Id="rId16" Type="http://schemas.openxmlformats.org/officeDocument/2006/relationships/image" Target="../media/image1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11" Type="http://schemas.openxmlformats.org/officeDocument/2006/relationships/image" Target="../media/image143.png"/><Relationship Id="rId5" Type="http://schemas.openxmlformats.org/officeDocument/2006/relationships/image" Target="../media/image83.svg"/><Relationship Id="rId15" Type="http://schemas.openxmlformats.org/officeDocument/2006/relationships/image" Target="../media/image147.png"/><Relationship Id="rId10" Type="http://schemas.openxmlformats.org/officeDocument/2006/relationships/image" Target="../media/image142.png"/><Relationship Id="rId4" Type="http://schemas.openxmlformats.org/officeDocument/2006/relationships/image" Target="../media/image82.png"/><Relationship Id="rId9" Type="http://schemas.openxmlformats.org/officeDocument/2006/relationships/image" Target="../media/image87.svg"/><Relationship Id="rId14" Type="http://schemas.openxmlformats.org/officeDocument/2006/relationships/image" Target="../media/image14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9DC0FD-E73C-26A6-891F-61B4610769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94475"/>
            <a:ext cx="9144000" cy="1184161"/>
          </a:xfrm>
        </p:spPr>
        <p:txBody>
          <a:bodyPr>
            <a:normAutofit fontScale="90000"/>
          </a:bodyPr>
          <a:lstStyle/>
          <a:p>
            <a:r>
              <a:rPr lang="en-US" sz="7000" dirty="0">
                <a:solidFill>
                  <a:srgbClr val="32418C"/>
                </a:solidFill>
                <a:latin typeface="Aptos" panose="020B0004020202020204" pitchFamily="34" charset="0"/>
              </a:rPr>
              <a:t>Introduction to </a:t>
            </a:r>
            <a:r>
              <a:rPr lang="en-US" sz="7000">
                <a:solidFill>
                  <a:srgbClr val="32418C"/>
                </a:solidFill>
                <a:latin typeface="Aptos" panose="020B0004020202020204" pitchFamily="34" charset="0"/>
              </a:rPr>
              <a:t>Gaussian Mixture Models</a:t>
            </a:r>
            <a:endParaRPr lang="en-US" sz="7000" dirty="0">
              <a:latin typeface="Aptos" panose="020B00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CA8846-F5F9-9E2F-7E86-4EDFA1AEFE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78636"/>
            <a:ext cx="9144000" cy="471198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53692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F026540A-D06A-77C6-624B-9D023F432B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distribution of heights with Ryugyong Hotel in the background&#10;&#10;AI-generated content may be incorrect.">
            <a:extLst>
              <a:ext uri="{FF2B5EF4-FFF2-40B4-BE49-F238E27FC236}">
                <a16:creationId xmlns:a16="http://schemas.microsoft.com/office/drawing/2014/main" id="{7452E1F1-9CCC-2C8B-D11F-C2C9B48A2A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5999" y="0"/>
            <a:ext cx="7560001" cy="5400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460E127-110B-BA4F-FA48-47E52E345BD8}"/>
              </a:ext>
            </a:extLst>
          </p:cNvPr>
          <p:cNvSpPr/>
          <p:nvPr/>
        </p:nvSpPr>
        <p:spPr>
          <a:xfrm>
            <a:off x="2073285" y="1053462"/>
            <a:ext cx="914400" cy="32930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6B2FC33-2E80-3D81-9269-694B8CB56108}"/>
              </a:ext>
            </a:extLst>
          </p:cNvPr>
          <p:cNvSpPr txBox="1"/>
          <p:nvPr/>
        </p:nvSpPr>
        <p:spPr>
          <a:xfrm>
            <a:off x="843530" y="5786003"/>
            <a:ext cx="1050499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500" dirty="0"/>
              <a:t>The </a:t>
            </a:r>
            <a:r>
              <a:rPr lang="en-US" sz="2500" b="1" dirty="0"/>
              <a:t>y-axis represents </a:t>
            </a:r>
            <a:r>
              <a:rPr lang="en-US" sz="2500" dirty="0"/>
              <a:t>the relative probability of observing someone who is </a:t>
            </a:r>
          </a:p>
          <a:p>
            <a:pPr algn="ctr"/>
            <a:r>
              <a:rPr lang="en-US" sz="2500" dirty="0"/>
              <a:t>really short or, really tall or, who has an average height</a:t>
            </a:r>
            <a:endParaRPr lang="en-PH" sz="25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918E0D4-97DB-85F8-8D73-D1F5AF95C08B}"/>
              </a:ext>
            </a:extLst>
          </p:cNvPr>
          <p:cNvSpPr txBox="1"/>
          <p:nvPr/>
        </p:nvSpPr>
        <p:spPr>
          <a:xfrm>
            <a:off x="3279397" y="5215334"/>
            <a:ext cx="755335" cy="369332"/>
          </a:xfrm>
          <a:prstGeom prst="rect">
            <a:avLst/>
          </a:prstGeom>
          <a:noFill/>
          <a:ln w="38100"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/>
              <a:t>Short</a:t>
            </a:r>
            <a:endParaRPr lang="en-PH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736899-2184-098A-7DF5-5C7E1E2511DA}"/>
              </a:ext>
            </a:extLst>
          </p:cNvPr>
          <p:cNvSpPr txBox="1"/>
          <p:nvPr/>
        </p:nvSpPr>
        <p:spPr>
          <a:xfrm>
            <a:off x="9069122" y="5215334"/>
            <a:ext cx="548805" cy="369332"/>
          </a:xfrm>
          <a:prstGeom prst="rect">
            <a:avLst/>
          </a:prstGeom>
          <a:noFill/>
          <a:ln w="38100"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/>
              <a:t>Tall</a:t>
            </a:r>
            <a:endParaRPr lang="en-PH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56914E-6F46-9080-9440-22E62E0E4DB7}"/>
              </a:ext>
            </a:extLst>
          </p:cNvPr>
          <p:cNvSpPr txBox="1"/>
          <p:nvPr/>
        </p:nvSpPr>
        <p:spPr>
          <a:xfrm>
            <a:off x="1613078" y="1458000"/>
            <a:ext cx="1298112" cy="3693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More Likely</a:t>
            </a:r>
            <a:endParaRPr lang="en-PH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7B9660-F16C-140A-FF85-014C707ACEA3}"/>
              </a:ext>
            </a:extLst>
          </p:cNvPr>
          <p:cNvSpPr txBox="1"/>
          <p:nvPr/>
        </p:nvSpPr>
        <p:spPr>
          <a:xfrm>
            <a:off x="1709899" y="3725216"/>
            <a:ext cx="1199239" cy="3693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Less likely</a:t>
            </a:r>
            <a:endParaRPr lang="en-PH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719482-E95A-22DC-FB79-78B4A9B3C91F}"/>
              </a:ext>
            </a:extLst>
          </p:cNvPr>
          <p:cNvSpPr txBox="1"/>
          <p:nvPr/>
        </p:nvSpPr>
        <p:spPr>
          <a:xfrm>
            <a:off x="6045089" y="5215334"/>
            <a:ext cx="1013675" cy="369332"/>
          </a:xfrm>
          <a:prstGeom prst="rect">
            <a:avLst/>
          </a:prstGeom>
          <a:noFill/>
          <a:ln w="38100"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/>
              <a:t>Average</a:t>
            </a:r>
            <a:endParaRPr lang="en-PH" b="1" dirty="0"/>
          </a:p>
        </p:txBody>
      </p:sp>
    </p:spTree>
    <p:extLst>
      <p:ext uri="{BB962C8B-B14F-4D97-AF65-F5344CB8AC3E}">
        <p14:creationId xmlns:p14="http://schemas.microsoft.com/office/powerpoint/2010/main" val="291281922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B87F642-16FA-BAAF-49CA-70CD224D93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E35FCF8E-E0DE-70D7-940A-091856872AB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8094103"/>
              </p:ext>
            </p:extLst>
          </p:nvPr>
        </p:nvGraphicFramePr>
        <p:xfrm>
          <a:off x="2391974" y="989889"/>
          <a:ext cx="8681701" cy="52273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1DB7DB4-E232-084E-70E1-7D7AFDD24CB7}"/>
                  </a:ext>
                </a:extLst>
              </p:cNvPr>
              <p:cNvSpPr txBox="1"/>
              <p:nvPr/>
            </p:nvSpPr>
            <p:spPr>
              <a:xfrm>
                <a:off x="920299" y="3221251"/>
                <a:ext cx="1300387" cy="415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1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𝑾𝒆𝒊𝒈𝒉𝒕</m:t>
                      </m:r>
                    </m:oMath>
                  </m:oMathPara>
                </a14:m>
                <a:endParaRPr lang="en-PH" sz="21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BC7932A-0791-7FA9-4516-245BB39EC2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0299" y="3221251"/>
                <a:ext cx="1300387" cy="415498"/>
              </a:xfrm>
              <a:prstGeom prst="rect">
                <a:avLst/>
              </a:prstGeom>
              <a:blipFill>
                <a:blip r:embed="rId3"/>
                <a:stretch>
                  <a:fillRect b="-14493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BD1A5CC-16DE-1FE3-7875-CFE6833C2863}"/>
                  </a:ext>
                </a:extLst>
              </p:cNvPr>
              <p:cNvSpPr txBox="1"/>
              <p:nvPr/>
            </p:nvSpPr>
            <p:spPr>
              <a:xfrm>
                <a:off x="6121223" y="6217238"/>
                <a:ext cx="1223201" cy="415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1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𝑯𝒆𝒊𝒈𝒉𝒕</m:t>
                      </m:r>
                    </m:oMath>
                  </m:oMathPara>
                </a14:m>
                <a:endParaRPr lang="en-PH" sz="21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36C1001-B9E1-5CA2-F64B-6BDA72B7A2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1223" y="6217238"/>
                <a:ext cx="1223201" cy="415498"/>
              </a:xfrm>
              <a:prstGeom prst="rect">
                <a:avLst/>
              </a:prstGeom>
              <a:blipFill>
                <a:blip r:embed="rId4"/>
                <a:stretch>
                  <a:fillRect b="-14706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1556318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70225A0-4F78-9B89-1B82-BE62E82C0A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ECEC31-A727-70FC-C8D3-DC649F3FF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>
                <a:solidFill>
                  <a:schemeClr val="bg1"/>
                </a:solidFill>
              </a:rPr>
              <a:t>New cluster parameters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1AA74076-87C3-F00C-9028-7E1882AD404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42559953"/>
              </p:ext>
            </p:extLst>
          </p:nvPr>
        </p:nvGraphicFramePr>
        <p:xfrm>
          <a:off x="838200" y="2331720"/>
          <a:ext cx="10515600" cy="1097280"/>
        </p:xfrm>
        <a:graphic>
          <a:graphicData uri="http://schemas.openxmlformats.org/drawingml/2006/table">
            <a:tbl>
              <a:tblPr>
                <a:tableStyleId>{775DCB02-9BB8-47FD-8907-85C794F793BA}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2849471878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136683008"/>
                    </a:ext>
                  </a:extLst>
                </a:gridCol>
                <a:gridCol w="3585882">
                  <a:extLst>
                    <a:ext uri="{9D8B030D-6E8A-4147-A177-3AD203B41FA5}">
                      <a16:colId xmlns:a16="http://schemas.microsoft.com/office/drawing/2014/main" val="163687087"/>
                    </a:ext>
                  </a:extLst>
                </a:gridCol>
                <a:gridCol w="1671918">
                  <a:extLst>
                    <a:ext uri="{9D8B030D-6E8A-4147-A177-3AD203B41FA5}">
                      <a16:colId xmlns:a16="http://schemas.microsoft.com/office/drawing/2014/main" val="48716517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b="1" dirty="0">
                          <a:solidFill>
                            <a:schemeClr val="bg1"/>
                          </a:solidFill>
                        </a:rPr>
                        <a:t>Cluster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l-GR" b="1" dirty="0">
                          <a:solidFill>
                            <a:schemeClr val="bg1"/>
                          </a:solidFill>
                        </a:rPr>
                        <a:t>μ (</a:t>
                      </a:r>
                      <a:r>
                        <a:rPr lang="en-PH" b="1" dirty="0">
                          <a:solidFill>
                            <a:schemeClr val="bg1"/>
                          </a:solidFill>
                        </a:rPr>
                        <a:t>mean)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l-GR" b="1" dirty="0">
                          <a:solidFill>
                            <a:schemeClr val="bg1"/>
                          </a:solidFill>
                        </a:rPr>
                        <a:t>Σ (</a:t>
                      </a:r>
                      <a:r>
                        <a:rPr lang="en-PH" b="1" dirty="0">
                          <a:solidFill>
                            <a:schemeClr val="bg1"/>
                          </a:solidFill>
                        </a:rPr>
                        <a:t>covariance)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l-GR" b="1" dirty="0">
                          <a:solidFill>
                            <a:schemeClr val="bg1"/>
                          </a:solidFill>
                        </a:rPr>
                        <a:t>π (</a:t>
                      </a:r>
                      <a:r>
                        <a:rPr lang="en-PH" b="1" dirty="0">
                          <a:solidFill>
                            <a:schemeClr val="bg1"/>
                          </a:solidFill>
                        </a:rPr>
                        <a:t>prior)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09310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dirty="0">
                          <a:solidFill>
                            <a:schemeClr val="bg1"/>
                          </a:solidFill>
                        </a:rPr>
                        <a:t>women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dirty="0">
                          <a:solidFill>
                            <a:schemeClr val="bg1"/>
                          </a:solidFill>
                        </a:rPr>
                        <a:t>[165,60]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dirty="0">
                          <a:solidFill>
                            <a:schemeClr val="bg1"/>
                          </a:solidFill>
                        </a:rPr>
                        <a:t>[[16.67, 16.67], [16.67, 16.67]]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dirty="0">
                          <a:solidFill>
                            <a:schemeClr val="bg1"/>
                          </a:solidFill>
                        </a:rPr>
                        <a:t>0.5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39287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dirty="0">
                          <a:solidFill>
                            <a:schemeClr val="bg1"/>
                          </a:solidFill>
                        </a:rPr>
                        <a:t>men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>
                          <a:solidFill>
                            <a:schemeClr val="bg1"/>
                          </a:solidFill>
                        </a:rPr>
                        <a:t>[185, 80]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dirty="0">
                          <a:solidFill>
                            <a:schemeClr val="bg1"/>
                          </a:solidFill>
                        </a:rPr>
                        <a:t>[[16.67, 16.67], [16.67, 16.67]]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dirty="0">
                          <a:solidFill>
                            <a:schemeClr val="bg1"/>
                          </a:solidFill>
                        </a:rPr>
                        <a:t>0.5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723431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24C5C87-1EFB-AA97-C256-D3B720B4CD52}"/>
                  </a:ext>
                </a:extLst>
              </p:cNvPr>
              <p:cNvSpPr txBox="1"/>
              <p:nvPr/>
            </p:nvSpPr>
            <p:spPr>
              <a:xfrm>
                <a:off x="838200" y="3911600"/>
                <a:ext cx="2744726" cy="3847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GB" sz="2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𝑤𝑜𝑚𝑒𝑛</m:t>
                          </m:r>
                        </m:sub>
                      </m:sSub>
                      <m:r>
                        <a:rPr lang="en-PH" sz="25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=[</m:t>
                      </m:r>
                      <m:r>
                        <a:rPr lang="en-PH" sz="25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162</m:t>
                      </m:r>
                      <m:r>
                        <a:rPr lang="en-PH" sz="25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PH" sz="25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57</m:t>
                      </m:r>
                      <m:r>
                        <a:rPr lang="en-PH" sz="25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PH" sz="25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84C19AA-9995-3E1D-F1DF-E1E42F20EA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911600"/>
                <a:ext cx="2744726" cy="384721"/>
              </a:xfrm>
              <a:prstGeom prst="rect">
                <a:avLst/>
              </a:prstGeom>
              <a:blipFill>
                <a:blip r:embed="rId2"/>
                <a:stretch>
                  <a:fillRect l="-1382" t="-6452" r="-3687" b="-354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9DD49EB-600A-EAEE-D254-92823BF2FEA2}"/>
                  </a:ext>
                </a:extLst>
              </p:cNvPr>
              <p:cNvSpPr txBox="1"/>
              <p:nvPr/>
            </p:nvSpPr>
            <p:spPr>
              <a:xfrm>
                <a:off x="6550378" y="3911599"/>
                <a:ext cx="2416111" cy="3847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GB" sz="2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𝑚𝑒𝑛</m:t>
                          </m:r>
                        </m:sub>
                      </m:sSub>
                      <m:r>
                        <a:rPr lang="en-PH" sz="25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=[</m:t>
                      </m:r>
                      <m:r>
                        <a:rPr lang="en-PH" sz="25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185</m:t>
                      </m:r>
                      <m:r>
                        <a:rPr lang="en-PH" sz="25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PH" sz="25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80</m:t>
                      </m:r>
                      <m:r>
                        <a:rPr lang="en-PH" sz="25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PH" sz="25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8FB19E1-7C8B-2C2D-28AE-F2EEDD18A5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0378" y="3911599"/>
                <a:ext cx="2416111" cy="384721"/>
              </a:xfrm>
              <a:prstGeom prst="rect">
                <a:avLst/>
              </a:prstGeom>
              <a:blipFill>
                <a:blip r:embed="rId3"/>
                <a:stretch>
                  <a:fillRect l="-1571" t="-6452" r="-4188" b="-354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42F8C4E-F838-05B5-5C33-3977B26DD8B0}"/>
                  </a:ext>
                </a:extLst>
              </p:cNvPr>
              <p:cNvSpPr txBox="1"/>
              <p:nvPr/>
            </p:nvSpPr>
            <p:spPr>
              <a:xfrm>
                <a:off x="838200" y="4560946"/>
                <a:ext cx="3733394" cy="6415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GB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𝑤𝑜𝑚𝑒𝑛</m:t>
                          </m:r>
                        </m:sub>
                      </m:sSub>
                      <m:r>
                        <a:rPr lang="en-PH" sz="25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PH" sz="2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PH" sz="25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PH" sz="25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PH" sz="25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  <m:r>
                                  <m:rPr>
                                    <m:brk m:alnAt="7"/>
                                  </m:rPr>
                                  <a:rPr lang="en-PH" sz="25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m:rPr>
                                    <m:brk m:alnAt="7"/>
                                  </m:rPr>
                                  <a:rPr lang="en-PH" sz="25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67</m:t>
                                </m:r>
                              </m:e>
                              <m:e>
                                <m:r>
                                  <m:rPr>
                                    <m:brk m:alnAt="7"/>
                                  </m:rPr>
                                  <a:rPr lang="en-PH" sz="25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PH" sz="25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  <m:r>
                                  <a:rPr lang="en-PH" sz="25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PH" sz="25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67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PH" sz="25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PH" sz="25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  <m:r>
                                  <a:rPr lang="en-PH" sz="25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PH" sz="25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67</m:t>
                                </m:r>
                              </m:e>
                              <m:e>
                                <m:r>
                                  <m:rPr>
                                    <m:brk m:alnAt="7"/>
                                  </m:rPr>
                                  <a:rPr lang="en-PH" sz="25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PH" sz="25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  <m:r>
                                  <a:rPr lang="en-PH" sz="25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PH" sz="25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67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PH" sz="25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42F8C4E-F838-05B5-5C33-3977B26DD8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560946"/>
                <a:ext cx="3733394" cy="64152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2FC2250-8C19-812A-6712-6AB921CFB361}"/>
                  </a:ext>
                </a:extLst>
              </p:cNvPr>
              <p:cNvSpPr txBox="1"/>
              <p:nvPr/>
            </p:nvSpPr>
            <p:spPr>
              <a:xfrm>
                <a:off x="838200" y="5467093"/>
                <a:ext cx="2061334" cy="3847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GB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𝑤𝑜𝑚𝑒𝑛</m:t>
                          </m:r>
                        </m:sub>
                      </m:sSub>
                      <m:r>
                        <a:rPr lang="en-PH" sz="25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PH" sz="25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PH" sz="25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PH" sz="25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PH" sz="25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51F2F79-D1DC-0036-3431-D8762F896A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467093"/>
                <a:ext cx="2061334" cy="384721"/>
              </a:xfrm>
              <a:prstGeom prst="rect">
                <a:avLst/>
              </a:prstGeom>
              <a:blipFill>
                <a:blip r:embed="rId5"/>
                <a:stretch>
                  <a:fillRect l="-2454" r="-3067" b="-9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56E3B2F-6013-0D44-90B8-6DD8741853ED}"/>
                  </a:ext>
                </a:extLst>
              </p:cNvPr>
              <p:cNvSpPr txBox="1"/>
              <p:nvPr/>
            </p:nvSpPr>
            <p:spPr>
              <a:xfrm>
                <a:off x="6553210" y="4560946"/>
                <a:ext cx="3364704" cy="6415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GB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𝑚𝑒𝑛</m:t>
                          </m:r>
                        </m:sub>
                      </m:sSub>
                      <m:r>
                        <a:rPr lang="en-PH" sz="25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PH" sz="2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PH" sz="25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PH" sz="25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PH" sz="25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  <m:r>
                                  <a:rPr lang="en-PH" sz="25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PH" sz="25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67</m:t>
                                </m:r>
                              </m:e>
                              <m:e>
                                <m:r>
                                  <m:rPr>
                                    <m:brk m:alnAt="7"/>
                                  </m:rPr>
                                  <a:rPr lang="en-PH" sz="25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PH" sz="25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  <m:r>
                                  <a:rPr lang="en-PH" sz="25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PH" sz="25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67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PH" sz="25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PH" sz="25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  <m:r>
                                  <a:rPr lang="en-PH" sz="25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PH" sz="25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67</m:t>
                                </m:r>
                              </m:e>
                              <m:e>
                                <m:r>
                                  <m:rPr>
                                    <m:brk m:alnAt="7"/>
                                  </m:rPr>
                                  <a:rPr lang="en-PH" sz="25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PH" sz="25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  <m:r>
                                  <a:rPr lang="en-PH" sz="25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PH" sz="25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67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PH" sz="25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56E3B2F-6013-0D44-90B8-6DD8741853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3210" y="4560946"/>
                <a:ext cx="3364704" cy="64152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3F928D9-FBB3-C01D-0AA8-90C7EBF68A19}"/>
                  </a:ext>
                </a:extLst>
              </p:cNvPr>
              <p:cNvSpPr txBox="1"/>
              <p:nvPr/>
            </p:nvSpPr>
            <p:spPr>
              <a:xfrm>
                <a:off x="6553210" y="5467093"/>
                <a:ext cx="1692643" cy="3847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GB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𝑚𝑒𝑛</m:t>
                          </m:r>
                        </m:sub>
                      </m:sSub>
                      <m:r>
                        <a:rPr lang="en-PH" sz="25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PH" sz="25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PH" sz="25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PH" sz="25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PH" sz="25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6FFF466-3207-D99D-A177-2D92D64E23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3210" y="5467093"/>
                <a:ext cx="1692643" cy="384721"/>
              </a:xfrm>
              <a:prstGeom prst="rect">
                <a:avLst/>
              </a:prstGeom>
              <a:blipFill>
                <a:blip r:embed="rId7"/>
                <a:stretch>
                  <a:fillRect l="-2985" r="-3731" b="-9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8AB73DA-357F-E3C1-433E-267C4AA33FA4}"/>
                  </a:ext>
                </a:extLst>
              </p:cNvPr>
              <p:cNvSpPr txBox="1"/>
              <p:nvPr/>
            </p:nvSpPr>
            <p:spPr>
              <a:xfrm>
                <a:off x="6550378" y="6146832"/>
                <a:ext cx="2229728" cy="477054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50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PH" sz="25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PH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GB" sz="25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𝑚𝑒𝑛</m:t>
                              </m:r>
                            </m:sub>
                          </m:sSub>
                          <m:r>
                            <a:rPr lang="en-US" sz="25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PH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en-GB" sz="25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𝑚𝑒𝑛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PH" sz="25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86C425B-5074-7441-EBCB-4A26E448A2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0378" y="6146832"/>
                <a:ext cx="2229728" cy="47705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9108A75-C4D3-E896-25D0-E9D18A09DAA4}"/>
                  </a:ext>
                </a:extLst>
              </p:cNvPr>
              <p:cNvSpPr txBox="1"/>
              <p:nvPr/>
            </p:nvSpPr>
            <p:spPr>
              <a:xfrm>
                <a:off x="838200" y="6031631"/>
                <a:ext cx="2976418" cy="477054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50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PH" sz="25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PH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GB" sz="25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𝑤𝑜𝑚𝑒𝑛</m:t>
                              </m:r>
                            </m:sub>
                          </m:sSub>
                          <m:r>
                            <a:rPr lang="en-US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PH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en-GB" sz="25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𝑤𝑜𝑚𝑒𝑛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PH" sz="25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EF616F5-4649-7599-F40B-FD25D63CB1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6031631"/>
                <a:ext cx="2976418" cy="47705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7031016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58152-C9A1-CAAB-DA98-4492FA3EF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A1FE67-FE1E-B568-CA15-9BE5BE017D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PH" b="1" dirty="0"/>
              <a:t>Gaussian mixture models</a:t>
            </a:r>
          </a:p>
          <a:p>
            <a:pPr>
              <a:buFontTx/>
              <a:buChar char="-"/>
            </a:pPr>
            <a:r>
              <a:rPr lang="en-PH" dirty="0"/>
              <a:t>Flexible class of probability distributions</a:t>
            </a:r>
          </a:p>
          <a:p>
            <a:pPr>
              <a:buFontTx/>
              <a:buChar char="-"/>
            </a:pPr>
            <a:r>
              <a:rPr lang="en-PH" dirty="0"/>
              <a:t>Explain variation with hidden groupings or clusters of data</a:t>
            </a:r>
          </a:p>
          <a:p>
            <a:pPr>
              <a:buFontTx/>
              <a:buChar char="-"/>
            </a:pPr>
            <a:r>
              <a:rPr lang="en-PH" dirty="0"/>
              <a:t>Latent “membership” </a:t>
            </a:r>
          </a:p>
          <a:p>
            <a:pPr>
              <a:buFontTx/>
              <a:buChar char="-"/>
            </a:pPr>
            <a:r>
              <a:rPr lang="en-PH" dirty="0"/>
              <a:t>Feature values are Gaussian given</a:t>
            </a:r>
          </a:p>
        </p:txBody>
      </p:sp>
    </p:spTree>
    <p:extLst>
      <p:ext uri="{BB962C8B-B14F-4D97-AF65-F5344CB8AC3E}">
        <p14:creationId xmlns:p14="http://schemas.microsoft.com/office/powerpoint/2010/main" val="111814825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934ED2-CE85-8740-AB9B-254AA4ED85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E3A9A-2B59-DB10-0E9D-42F63055E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Summary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9C0A2C5-63E9-62BB-45E7-34BC00B1BCD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PH" b="1" dirty="0"/>
                  <a:t>Expectation-Maximization</a:t>
                </a:r>
              </a:p>
              <a:p>
                <a:pPr>
                  <a:buFontTx/>
                  <a:buChar char="-"/>
                </a:pPr>
                <a:r>
                  <a:rPr lang="en-PH" dirty="0"/>
                  <a:t>Compute soft membership probabilities, “responsibility”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PH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PH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𝒓</m:t>
                        </m:r>
                      </m:e>
                      <m:sub>
                        <m:r>
                          <a:rPr lang="en-PH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𝒊𝒄</m:t>
                        </m:r>
                      </m:sub>
                    </m:sSub>
                  </m:oMath>
                </a14:m>
                <a:endParaRPr lang="en-PH" b="1" dirty="0"/>
              </a:p>
              <a:p>
                <a:pPr>
                  <a:buFontTx/>
                  <a:buChar char="-"/>
                </a:pPr>
                <a:r>
                  <a:rPr lang="en-PH" dirty="0"/>
                  <a:t>Update mixture component parameters g</a:t>
                </a:r>
              </a:p>
              <a:p>
                <a:pPr>
                  <a:buFontTx/>
                  <a:buChar char="-"/>
                </a:pPr>
                <a:r>
                  <a:rPr lang="en-PH" dirty="0"/>
                  <a:t>Ascent on log-likelihood: convergent, but local optima</a:t>
                </a:r>
              </a:p>
              <a:p>
                <a:pPr marL="0" indent="0">
                  <a:buNone/>
                </a:pPr>
                <a:endParaRPr lang="en-PH" dirty="0"/>
              </a:p>
              <a:p>
                <a:pPr marL="0" indent="0">
                  <a:buNone/>
                </a:pPr>
                <a:r>
                  <a:rPr lang="en-PH" b="1" dirty="0"/>
                  <a:t>Selecting the number of clusters</a:t>
                </a:r>
              </a:p>
              <a:p>
                <a:pPr marL="0" indent="0">
                  <a:buNone/>
                </a:pPr>
                <a:r>
                  <a:rPr lang="en-PH" dirty="0"/>
                  <a:t>- Penalized likelihood or validation data likelihood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9C0A2C5-63E9-62BB-45E7-34BC00B1BC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381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23448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884750D5-8A13-C697-2085-2925EC0C05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distribution of heights with Ryugyong Hotel in the background&#10;&#10;AI-generated content may be incorrect.">
            <a:extLst>
              <a:ext uri="{FF2B5EF4-FFF2-40B4-BE49-F238E27FC236}">
                <a16:creationId xmlns:a16="http://schemas.microsoft.com/office/drawing/2014/main" id="{D04E00CC-C520-617B-43DD-BB4569D5C0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5999" y="0"/>
            <a:ext cx="7560001" cy="5400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6D93D12-B3A8-BDF1-DD70-B8A9A8E4046A}"/>
              </a:ext>
            </a:extLst>
          </p:cNvPr>
          <p:cNvSpPr/>
          <p:nvPr/>
        </p:nvSpPr>
        <p:spPr>
          <a:xfrm>
            <a:off x="2073285" y="1053462"/>
            <a:ext cx="914400" cy="32930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1F439BA-E5C3-6B66-EB3A-E897244EFC6D}"/>
              </a:ext>
            </a:extLst>
          </p:cNvPr>
          <p:cNvSpPr txBox="1"/>
          <p:nvPr/>
        </p:nvSpPr>
        <p:spPr>
          <a:xfrm>
            <a:off x="1324060" y="5786003"/>
            <a:ext cx="954395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500" dirty="0"/>
              <a:t>For example, it is rare to see someone who is super short, so the bell</a:t>
            </a:r>
          </a:p>
          <a:p>
            <a:pPr algn="ctr"/>
            <a:r>
              <a:rPr lang="en-US" sz="2500" dirty="0"/>
              <a:t>shaped curve is low in this part of the graph</a:t>
            </a:r>
            <a:endParaRPr lang="en-PH" sz="25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FBC861A-45BB-990A-9C7B-1A2E5026C3D5}"/>
              </a:ext>
            </a:extLst>
          </p:cNvPr>
          <p:cNvSpPr txBox="1"/>
          <p:nvPr/>
        </p:nvSpPr>
        <p:spPr>
          <a:xfrm>
            <a:off x="3279397" y="5215334"/>
            <a:ext cx="755335" cy="369332"/>
          </a:xfrm>
          <a:prstGeom prst="rect">
            <a:avLst/>
          </a:prstGeom>
          <a:noFill/>
          <a:ln w="38100"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/>
              <a:t>Short</a:t>
            </a:r>
            <a:endParaRPr lang="en-PH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84FAA8-9E2D-5E23-6C1B-85F59A4FDB7D}"/>
              </a:ext>
            </a:extLst>
          </p:cNvPr>
          <p:cNvSpPr txBox="1"/>
          <p:nvPr/>
        </p:nvSpPr>
        <p:spPr>
          <a:xfrm>
            <a:off x="9069122" y="5215334"/>
            <a:ext cx="548805" cy="369332"/>
          </a:xfrm>
          <a:prstGeom prst="rect">
            <a:avLst/>
          </a:prstGeom>
          <a:noFill/>
          <a:ln w="38100"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/>
              <a:t>Tall</a:t>
            </a:r>
            <a:endParaRPr lang="en-PH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E30095-B3E0-7B55-889B-1D94AA72B2C4}"/>
              </a:ext>
            </a:extLst>
          </p:cNvPr>
          <p:cNvSpPr txBox="1"/>
          <p:nvPr/>
        </p:nvSpPr>
        <p:spPr>
          <a:xfrm>
            <a:off x="1613078" y="1458000"/>
            <a:ext cx="1298112" cy="369332"/>
          </a:xfrm>
          <a:prstGeom prst="rect">
            <a:avLst/>
          </a:prstGeom>
          <a:noFill/>
          <a:ln w="38100">
            <a:noFill/>
          </a:ln>
        </p:spPr>
        <p:txBody>
          <a:bodyPr wrap="none" rtlCol="0">
            <a:spAutoFit/>
          </a:bodyPr>
          <a:lstStyle/>
          <a:p>
            <a:r>
              <a:rPr lang="en-US" dirty="0"/>
              <a:t>More Likely</a:t>
            </a:r>
            <a:endParaRPr lang="en-PH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962D7AC-517A-D3F3-6BF9-183BF230D7F8}"/>
              </a:ext>
            </a:extLst>
          </p:cNvPr>
          <p:cNvSpPr txBox="1"/>
          <p:nvPr/>
        </p:nvSpPr>
        <p:spPr>
          <a:xfrm>
            <a:off x="1709899" y="3725216"/>
            <a:ext cx="1199239" cy="369332"/>
          </a:xfrm>
          <a:prstGeom prst="rect">
            <a:avLst/>
          </a:prstGeom>
          <a:noFill/>
          <a:ln w="38100">
            <a:noFill/>
          </a:ln>
        </p:spPr>
        <p:txBody>
          <a:bodyPr wrap="none" rtlCol="0">
            <a:spAutoFit/>
          </a:bodyPr>
          <a:lstStyle/>
          <a:p>
            <a:r>
              <a:rPr lang="en-US" dirty="0"/>
              <a:t>Less likely</a:t>
            </a:r>
            <a:endParaRPr lang="en-PH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11F587A-CEE4-7B19-67AD-6FA3F48C8B58}"/>
              </a:ext>
            </a:extLst>
          </p:cNvPr>
          <p:cNvSpPr/>
          <p:nvPr/>
        </p:nvSpPr>
        <p:spPr>
          <a:xfrm>
            <a:off x="3272524" y="3876675"/>
            <a:ext cx="914400" cy="1724662"/>
          </a:xfrm>
          <a:prstGeom prst="rect">
            <a:avLst/>
          </a:prstGeom>
          <a:solidFill>
            <a:srgbClr val="FF0000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DAFB33B-6933-875F-3686-4D0BF8ADE90F}"/>
              </a:ext>
            </a:extLst>
          </p:cNvPr>
          <p:cNvSpPr txBox="1"/>
          <p:nvPr/>
        </p:nvSpPr>
        <p:spPr>
          <a:xfrm>
            <a:off x="6045089" y="5215334"/>
            <a:ext cx="1013675" cy="369332"/>
          </a:xfrm>
          <a:prstGeom prst="rect">
            <a:avLst/>
          </a:prstGeom>
          <a:noFill/>
          <a:ln w="38100"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/>
              <a:t>Average</a:t>
            </a:r>
            <a:endParaRPr lang="en-PH" b="1" dirty="0"/>
          </a:p>
        </p:txBody>
      </p:sp>
    </p:spTree>
    <p:extLst>
      <p:ext uri="{BB962C8B-B14F-4D97-AF65-F5344CB8AC3E}">
        <p14:creationId xmlns:p14="http://schemas.microsoft.com/office/powerpoint/2010/main" val="41748274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03B94059-02E2-3CBE-B2B2-EC924705B0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distribution of heights with Ryugyong Hotel in the background&#10;&#10;AI-generated content may be incorrect.">
            <a:extLst>
              <a:ext uri="{FF2B5EF4-FFF2-40B4-BE49-F238E27FC236}">
                <a16:creationId xmlns:a16="http://schemas.microsoft.com/office/drawing/2014/main" id="{F1A34B61-1A8D-FFC2-2F58-3C00C414AB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5999" y="0"/>
            <a:ext cx="7560001" cy="5400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7756208-D572-C311-C0DD-B3CCFFF00E12}"/>
              </a:ext>
            </a:extLst>
          </p:cNvPr>
          <p:cNvSpPr/>
          <p:nvPr/>
        </p:nvSpPr>
        <p:spPr>
          <a:xfrm>
            <a:off x="2073285" y="1053462"/>
            <a:ext cx="914400" cy="32930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8D2093-F3E7-1BC4-842D-49BBBEEC0BFC}"/>
              </a:ext>
            </a:extLst>
          </p:cNvPr>
          <p:cNvSpPr txBox="1"/>
          <p:nvPr/>
        </p:nvSpPr>
        <p:spPr>
          <a:xfrm>
            <a:off x="104190" y="5786003"/>
            <a:ext cx="1198372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500" dirty="0"/>
              <a:t>But it is quite common to see someone who is close to the average height so the curve</a:t>
            </a:r>
          </a:p>
          <a:p>
            <a:pPr algn="ctr"/>
            <a:r>
              <a:rPr lang="en-US" sz="2500" dirty="0"/>
              <a:t>is very tall in this part of the graph</a:t>
            </a:r>
            <a:endParaRPr lang="en-PH" sz="25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6BA227A-DEAC-0B3F-0667-F15FC8D2BC8D}"/>
              </a:ext>
            </a:extLst>
          </p:cNvPr>
          <p:cNvSpPr txBox="1"/>
          <p:nvPr/>
        </p:nvSpPr>
        <p:spPr>
          <a:xfrm>
            <a:off x="3279397" y="5215334"/>
            <a:ext cx="755335" cy="369332"/>
          </a:xfrm>
          <a:prstGeom prst="rect">
            <a:avLst/>
          </a:prstGeom>
          <a:noFill/>
          <a:ln w="38100"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/>
              <a:t>Short</a:t>
            </a:r>
            <a:endParaRPr lang="en-PH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1222BC-123A-6E40-AE41-DB6EB586917C}"/>
              </a:ext>
            </a:extLst>
          </p:cNvPr>
          <p:cNvSpPr txBox="1"/>
          <p:nvPr/>
        </p:nvSpPr>
        <p:spPr>
          <a:xfrm>
            <a:off x="9069122" y="5215334"/>
            <a:ext cx="548805" cy="369332"/>
          </a:xfrm>
          <a:prstGeom prst="rect">
            <a:avLst/>
          </a:prstGeom>
          <a:noFill/>
          <a:ln w="38100"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/>
              <a:t>Tall</a:t>
            </a:r>
            <a:endParaRPr lang="en-PH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F212BE-2461-0C62-2011-311E8833E28C}"/>
              </a:ext>
            </a:extLst>
          </p:cNvPr>
          <p:cNvSpPr txBox="1"/>
          <p:nvPr/>
        </p:nvSpPr>
        <p:spPr>
          <a:xfrm>
            <a:off x="1613078" y="1458000"/>
            <a:ext cx="1298112" cy="369332"/>
          </a:xfrm>
          <a:prstGeom prst="rect">
            <a:avLst/>
          </a:prstGeom>
          <a:noFill/>
          <a:ln w="38100">
            <a:noFill/>
          </a:ln>
        </p:spPr>
        <p:txBody>
          <a:bodyPr wrap="none" rtlCol="0">
            <a:spAutoFit/>
          </a:bodyPr>
          <a:lstStyle/>
          <a:p>
            <a:r>
              <a:rPr lang="en-US" dirty="0"/>
              <a:t>More Likely</a:t>
            </a:r>
            <a:endParaRPr lang="en-PH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49DEC1-329C-FE33-7537-13DEAD530080}"/>
              </a:ext>
            </a:extLst>
          </p:cNvPr>
          <p:cNvSpPr txBox="1"/>
          <p:nvPr/>
        </p:nvSpPr>
        <p:spPr>
          <a:xfrm>
            <a:off x="1709899" y="3725216"/>
            <a:ext cx="1199239" cy="369332"/>
          </a:xfrm>
          <a:prstGeom prst="rect">
            <a:avLst/>
          </a:prstGeom>
          <a:noFill/>
          <a:ln w="38100">
            <a:noFill/>
          </a:ln>
        </p:spPr>
        <p:txBody>
          <a:bodyPr wrap="none" rtlCol="0">
            <a:spAutoFit/>
          </a:bodyPr>
          <a:lstStyle/>
          <a:p>
            <a:r>
              <a:rPr lang="en-US" dirty="0"/>
              <a:t>Less likely</a:t>
            </a:r>
            <a:endParaRPr lang="en-PH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BCE456D-2DA4-AE8D-58B9-A30032178724}"/>
              </a:ext>
            </a:extLst>
          </p:cNvPr>
          <p:cNvSpPr/>
          <p:nvPr/>
        </p:nvSpPr>
        <p:spPr>
          <a:xfrm>
            <a:off x="5114926" y="942975"/>
            <a:ext cx="2333624" cy="4658362"/>
          </a:xfrm>
          <a:prstGeom prst="rect">
            <a:avLst/>
          </a:prstGeom>
          <a:solidFill>
            <a:srgbClr val="FF0000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ED60BF-7FCC-98EC-6117-968E3A360875}"/>
              </a:ext>
            </a:extLst>
          </p:cNvPr>
          <p:cNvSpPr txBox="1"/>
          <p:nvPr/>
        </p:nvSpPr>
        <p:spPr>
          <a:xfrm>
            <a:off x="6045089" y="5215334"/>
            <a:ext cx="1013675" cy="369332"/>
          </a:xfrm>
          <a:prstGeom prst="rect">
            <a:avLst/>
          </a:prstGeom>
          <a:noFill/>
          <a:ln w="38100"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/>
              <a:t>Average</a:t>
            </a:r>
            <a:endParaRPr lang="en-PH" b="1" dirty="0"/>
          </a:p>
        </p:txBody>
      </p:sp>
    </p:spTree>
    <p:extLst>
      <p:ext uri="{BB962C8B-B14F-4D97-AF65-F5344CB8AC3E}">
        <p14:creationId xmlns:p14="http://schemas.microsoft.com/office/powerpoint/2010/main" val="21979858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A41E0F39-6181-A67E-ECB3-300DBB8C51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distribution of heights with Ryugyong Hotel in the background&#10;&#10;AI-generated content may be incorrect.">
            <a:extLst>
              <a:ext uri="{FF2B5EF4-FFF2-40B4-BE49-F238E27FC236}">
                <a16:creationId xmlns:a16="http://schemas.microsoft.com/office/drawing/2014/main" id="{60BD1DE3-229C-4F8E-FDEB-7D2A62795B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5999" y="0"/>
            <a:ext cx="7560001" cy="5400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DCEB331-EC70-D0D1-2E59-9166BBCCBD2F}"/>
              </a:ext>
            </a:extLst>
          </p:cNvPr>
          <p:cNvSpPr/>
          <p:nvPr/>
        </p:nvSpPr>
        <p:spPr>
          <a:xfrm>
            <a:off x="2073285" y="1053462"/>
            <a:ext cx="914400" cy="32930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8D0F147-3B4E-5E24-00B6-94975C61E339}"/>
              </a:ext>
            </a:extLst>
          </p:cNvPr>
          <p:cNvSpPr txBox="1"/>
          <p:nvPr/>
        </p:nvSpPr>
        <p:spPr>
          <a:xfrm>
            <a:off x="2275479" y="5786003"/>
            <a:ext cx="7641194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500" dirty="0"/>
              <a:t>And its relatively rare to see someone who is really tall </a:t>
            </a:r>
          </a:p>
          <a:p>
            <a:pPr algn="ctr"/>
            <a:r>
              <a:rPr lang="en-US" sz="2500" dirty="0"/>
              <a:t>so the bell shaped curve is low in this part</a:t>
            </a:r>
            <a:endParaRPr lang="en-PH" sz="25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BD4875-4795-42EE-79BC-91E01430F588}"/>
              </a:ext>
            </a:extLst>
          </p:cNvPr>
          <p:cNvSpPr txBox="1"/>
          <p:nvPr/>
        </p:nvSpPr>
        <p:spPr>
          <a:xfrm>
            <a:off x="3279397" y="5215334"/>
            <a:ext cx="755335" cy="369332"/>
          </a:xfrm>
          <a:prstGeom prst="rect">
            <a:avLst/>
          </a:prstGeom>
          <a:noFill/>
          <a:ln w="38100"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/>
              <a:t>Short</a:t>
            </a:r>
            <a:endParaRPr lang="en-PH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4F2FA1-FA83-9795-C126-4F9F7F03C246}"/>
              </a:ext>
            </a:extLst>
          </p:cNvPr>
          <p:cNvSpPr txBox="1"/>
          <p:nvPr/>
        </p:nvSpPr>
        <p:spPr>
          <a:xfrm>
            <a:off x="9069122" y="5215334"/>
            <a:ext cx="548805" cy="369332"/>
          </a:xfrm>
          <a:prstGeom prst="rect">
            <a:avLst/>
          </a:prstGeom>
          <a:noFill/>
          <a:ln w="38100"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/>
              <a:t>Tall</a:t>
            </a:r>
            <a:endParaRPr lang="en-PH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62316D-99DF-7637-103F-4646CCCFEBFB}"/>
              </a:ext>
            </a:extLst>
          </p:cNvPr>
          <p:cNvSpPr txBox="1"/>
          <p:nvPr/>
        </p:nvSpPr>
        <p:spPr>
          <a:xfrm>
            <a:off x="1613078" y="1458000"/>
            <a:ext cx="1298112" cy="369332"/>
          </a:xfrm>
          <a:prstGeom prst="rect">
            <a:avLst/>
          </a:prstGeom>
          <a:noFill/>
          <a:ln w="38100">
            <a:noFill/>
          </a:ln>
        </p:spPr>
        <p:txBody>
          <a:bodyPr wrap="none" rtlCol="0">
            <a:spAutoFit/>
          </a:bodyPr>
          <a:lstStyle/>
          <a:p>
            <a:r>
              <a:rPr lang="en-US" dirty="0"/>
              <a:t>More Likely</a:t>
            </a:r>
            <a:endParaRPr lang="en-PH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3D4843-3B17-C672-A2A0-48AB710243DA}"/>
              </a:ext>
            </a:extLst>
          </p:cNvPr>
          <p:cNvSpPr txBox="1"/>
          <p:nvPr/>
        </p:nvSpPr>
        <p:spPr>
          <a:xfrm>
            <a:off x="1709899" y="3725216"/>
            <a:ext cx="1199239" cy="369332"/>
          </a:xfrm>
          <a:prstGeom prst="rect">
            <a:avLst/>
          </a:prstGeom>
          <a:noFill/>
          <a:ln w="38100">
            <a:noFill/>
          </a:ln>
        </p:spPr>
        <p:txBody>
          <a:bodyPr wrap="none" rtlCol="0">
            <a:spAutoFit/>
          </a:bodyPr>
          <a:lstStyle/>
          <a:p>
            <a:r>
              <a:rPr lang="en-US" dirty="0"/>
              <a:t>Less likely</a:t>
            </a:r>
            <a:endParaRPr lang="en-PH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3A6C8D-716F-0505-4AB2-6450915777E8}"/>
              </a:ext>
            </a:extLst>
          </p:cNvPr>
          <p:cNvSpPr txBox="1"/>
          <p:nvPr/>
        </p:nvSpPr>
        <p:spPr>
          <a:xfrm>
            <a:off x="6045089" y="5215334"/>
            <a:ext cx="1013675" cy="369332"/>
          </a:xfrm>
          <a:prstGeom prst="rect">
            <a:avLst/>
          </a:prstGeom>
          <a:noFill/>
          <a:ln w="38100"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/>
              <a:t>Average</a:t>
            </a:r>
            <a:endParaRPr lang="en-PH" b="1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E8A026E-E640-6727-69AB-7F64E838AEE0}"/>
              </a:ext>
            </a:extLst>
          </p:cNvPr>
          <p:cNvSpPr/>
          <p:nvPr/>
        </p:nvSpPr>
        <p:spPr>
          <a:xfrm>
            <a:off x="8703527" y="3876675"/>
            <a:ext cx="914400" cy="1724662"/>
          </a:xfrm>
          <a:prstGeom prst="rect">
            <a:avLst/>
          </a:prstGeom>
          <a:solidFill>
            <a:srgbClr val="FF0000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3798965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4CB165D2-7D4B-8512-B72E-D356C4BF04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graph of women and men&#10;&#10;AI-generated content may be incorrect.">
            <a:extLst>
              <a:ext uri="{FF2B5EF4-FFF2-40B4-BE49-F238E27FC236}">
                <a16:creationId xmlns:a16="http://schemas.microsoft.com/office/drawing/2014/main" id="{09260392-1ED7-E335-3F73-7E9212E973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7978" y="0"/>
            <a:ext cx="6836044" cy="54000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A39A786-E43A-F9D9-7145-D7045511E95C}"/>
              </a:ext>
            </a:extLst>
          </p:cNvPr>
          <p:cNvSpPr txBox="1"/>
          <p:nvPr/>
        </p:nvSpPr>
        <p:spPr>
          <a:xfrm>
            <a:off x="1245597" y="5786003"/>
            <a:ext cx="970099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500" dirty="0"/>
              <a:t>Normal distributions can vary depending on how the data is collected</a:t>
            </a:r>
            <a:endParaRPr lang="en-PH" sz="2500" dirty="0"/>
          </a:p>
        </p:txBody>
      </p:sp>
    </p:spTree>
    <p:extLst>
      <p:ext uri="{BB962C8B-B14F-4D97-AF65-F5344CB8AC3E}">
        <p14:creationId xmlns:p14="http://schemas.microsoft.com/office/powerpoint/2010/main" val="40341957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691D84F7-EF2D-89B4-34CC-C55BF46A4A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graph of women and men&#10;&#10;AI-generated content may be incorrect.">
            <a:extLst>
              <a:ext uri="{FF2B5EF4-FFF2-40B4-BE49-F238E27FC236}">
                <a16:creationId xmlns:a16="http://schemas.microsoft.com/office/drawing/2014/main" id="{C741DC15-21E6-10A0-043C-ADD7E29392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7978" y="0"/>
            <a:ext cx="6836044" cy="54000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04AED37-4220-22E9-7171-679F24E66210}"/>
              </a:ext>
            </a:extLst>
          </p:cNvPr>
          <p:cNvSpPr txBox="1"/>
          <p:nvPr/>
        </p:nvSpPr>
        <p:spPr>
          <a:xfrm>
            <a:off x="3129325" y="5786003"/>
            <a:ext cx="5933548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500" dirty="0"/>
              <a:t>Here is a distribution of heights of </a:t>
            </a:r>
            <a:r>
              <a:rPr lang="en-US" sz="2500" b="1" dirty="0">
                <a:solidFill>
                  <a:srgbClr val="7030A0"/>
                </a:solidFill>
              </a:rPr>
              <a:t>Women</a:t>
            </a:r>
            <a:endParaRPr lang="en-PH" sz="2500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61439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E67FE91C-C03D-4F57-5807-3D1807CC8E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graph of a height distribution&#10;&#10;AI-generated content may be incorrect.">
            <a:extLst>
              <a:ext uri="{FF2B5EF4-FFF2-40B4-BE49-F238E27FC236}">
                <a16:creationId xmlns:a16="http://schemas.microsoft.com/office/drawing/2014/main" id="{A9747994-D3B3-FD77-E52C-BBB2308A72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7978" y="94873"/>
            <a:ext cx="6836044" cy="5400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2E6AED6-2867-B5B0-1F05-5127CC113E0C}"/>
              </a:ext>
            </a:extLst>
          </p:cNvPr>
          <p:cNvSpPr txBox="1"/>
          <p:nvPr/>
        </p:nvSpPr>
        <p:spPr>
          <a:xfrm>
            <a:off x="3352143" y="5786003"/>
            <a:ext cx="548791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500" dirty="0"/>
              <a:t>Here is a distribution of heights of </a:t>
            </a:r>
            <a:r>
              <a:rPr lang="en-US" sz="2500" b="1" dirty="0">
                <a:solidFill>
                  <a:srgbClr val="FFC000"/>
                </a:solidFill>
              </a:rPr>
              <a:t>Men</a:t>
            </a:r>
            <a:endParaRPr lang="en-PH" sz="2500" b="1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25568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A6B13BAC-7612-DF6A-1760-67FE2532DD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height distribution&#10;&#10;AI-generated content may be incorrect.">
            <a:extLst>
              <a:ext uri="{FF2B5EF4-FFF2-40B4-BE49-F238E27FC236}">
                <a16:creationId xmlns:a16="http://schemas.microsoft.com/office/drawing/2014/main" id="{F18ACEC3-FFE8-B4BF-6FA1-E8586BA42C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7978" y="0"/>
            <a:ext cx="6836044" cy="5400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86685F7-8337-B7ED-7BEE-6ACDA0EFC34D}"/>
              </a:ext>
            </a:extLst>
          </p:cNvPr>
          <p:cNvSpPr txBox="1"/>
          <p:nvPr/>
        </p:nvSpPr>
        <p:spPr>
          <a:xfrm>
            <a:off x="2503612" y="5786003"/>
            <a:ext cx="718498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500" dirty="0"/>
              <a:t>And here is a distribution of heights of </a:t>
            </a:r>
            <a:r>
              <a:rPr lang="en-US" sz="2500" b="1" dirty="0">
                <a:solidFill>
                  <a:srgbClr val="00B050"/>
                </a:solidFill>
              </a:rPr>
              <a:t>NBA players</a:t>
            </a:r>
            <a:endParaRPr lang="en-PH" sz="25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71724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60E132C5-4339-1D43-AEC6-CD144326D1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height distribution&#10;&#10;AI-generated content may be incorrect.">
            <a:extLst>
              <a:ext uri="{FF2B5EF4-FFF2-40B4-BE49-F238E27FC236}">
                <a16:creationId xmlns:a16="http://schemas.microsoft.com/office/drawing/2014/main" id="{9F7CB87E-5C6B-4FA9-0AA3-A45EFDDA81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7978" y="0"/>
            <a:ext cx="6836044" cy="5400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5E9B1B3-1DDD-A9FA-04EA-18D37D42427A}"/>
              </a:ext>
            </a:extLst>
          </p:cNvPr>
          <p:cNvSpPr txBox="1"/>
          <p:nvPr/>
        </p:nvSpPr>
        <p:spPr>
          <a:xfrm>
            <a:off x="1314331" y="5786003"/>
            <a:ext cx="956357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500" dirty="0"/>
              <a:t>Notice that the distribution of NBA players moved slightly to the right</a:t>
            </a:r>
          </a:p>
        </p:txBody>
      </p:sp>
    </p:spTree>
    <p:extLst>
      <p:ext uri="{BB962C8B-B14F-4D97-AF65-F5344CB8AC3E}">
        <p14:creationId xmlns:p14="http://schemas.microsoft.com/office/powerpoint/2010/main" val="4220041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2327A542-2D1B-6761-CBD4-A4D062855B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height distribution&#10;&#10;AI-generated content may be incorrect.">
            <a:extLst>
              <a:ext uri="{FF2B5EF4-FFF2-40B4-BE49-F238E27FC236}">
                <a16:creationId xmlns:a16="http://schemas.microsoft.com/office/drawing/2014/main" id="{A3F6C858-720B-DBA2-BDF6-E16D66FDFE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7978" y="0"/>
            <a:ext cx="6836044" cy="5400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960251F-8489-4D13-690E-CCD50E17075D}"/>
              </a:ext>
            </a:extLst>
          </p:cNvPr>
          <p:cNvSpPr txBox="1"/>
          <p:nvPr/>
        </p:nvSpPr>
        <p:spPr>
          <a:xfrm>
            <a:off x="1250417" y="5786003"/>
            <a:ext cx="969143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500" dirty="0"/>
              <a:t>Which tells us that the average height of NBA players are much higher.</a:t>
            </a:r>
          </a:p>
        </p:txBody>
      </p:sp>
    </p:spTree>
    <p:extLst>
      <p:ext uri="{BB962C8B-B14F-4D97-AF65-F5344CB8AC3E}">
        <p14:creationId xmlns:p14="http://schemas.microsoft.com/office/powerpoint/2010/main" val="3124125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9AB3F01-B55F-9A63-14C3-6FC44C166E39}"/>
              </a:ext>
            </a:extLst>
          </p:cNvPr>
          <p:cNvSpPr txBox="1">
            <a:spLocks/>
          </p:cNvSpPr>
          <p:nvPr/>
        </p:nvSpPr>
        <p:spPr>
          <a:xfrm>
            <a:off x="838200" y="22868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indent="-685800" algn="l">
              <a:buFont typeface="Wingdings" pitchFamily="2" charset="2"/>
              <a:buChar char="Ø"/>
            </a:pPr>
            <a:r>
              <a:rPr lang="en-US" sz="4000" b="1" dirty="0"/>
              <a:t>Normal/Gaussian Distributions</a:t>
            </a:r>
          </a:p>
          <a:p>
            <a:pPr marL="685800" indent="-685800" algn="l">
              <a:buFont typeface="Wingdings" pitchFamily="2" charset="2"/>
              <a:buChar char="Ø"/>
            </a:pPr>
            <a:r>
              <a:rPr lang="en-US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Gaussian Mixture Models</a:t>
            </a:r>
          </a:p>
          <a:p>
            <a:pPr marL="685800" indent="-685800" algn="l">
              <a:buFont typeface="Wingdings" pitchFamily="2" charset="2"/>
              <a:buChar char="Ø"/>
            </a:pPr>
            <a:r>
              <a:rPr lang="en-US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Expectation Maximization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F040CE-CACD-0DC8-2221-0DE503F00D88}"/>
              </a:ext>
            </a:extLst>
          </p:cNvPr>
          <p:cNvSpPr txBox="1">
            <a:spLocks/>
          </p:cNvSpPr>
          <p:nvPr/>
        </p:nvSpPr>
        <p:spPr>
          <a:xfrm>
            <a:off x="838199" y="826369"/>
            <a:ext cx="10974049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solidFill>
                  <a:srgbClr val="32418C"/>
                </a:solidFill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36115711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99EC8F32-1E04-C8D1-9C5E-DE22400857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74970E56-F319-6B62-3EDA-35006E5759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7978" y="0"/>
            <a:ext cx="6836044" cy="5400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82D44A7-D162-77C5-BEB8-EC1E3BEF718F}"/>
              </a:ext>
            </a:extLst>
          </p:cNvPr>
          <p:cNvSpPr txBox="1"/>
          <p:nvPr/>
        </p:nvSpPr>
        <p:spPr>
          <a:xfrm>
            <a:off x="747868" y="5786003"/>
            <a:ext cx="1069658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500" dirty="0"/>
              <a:t>We can see the comparison it by placing the </a:t>
            </a:r>
            <a:r>
              <a:rPr lang="en-US" sz="2500" b="1" dirty="0">
                <a:solidFill>
                  <a:srgbClr val="7030A0"/>
                </a:solidFill>
              </a:rPr>
              <a:t>Women</a:t>
            </a:r>
            <a:r>
              <a:rPr lang="en-US" sz="2500" dirty="0"/>
              <a:t>, </a:t>
            </a:r>
            <a:r>
              <a:rPr lang="en-US" sz="2500" b="1" dirty="0">
                <a:solidFill>
                  <a:srgbClr val="FFC000"/>
                </a:solidFill>
              </a:rPr>
              <a:t>Men</a:t>
            </a:r>
            <a:r>
              <a:rPr lang="en-US" sz="2500" dirty="0"/>
              <a:t> and </a:t>
            </a:r>
            <a:r>
              <a:rPr lang="en-US" sz="2500" b="1" dirty="0">
                <a:solidFill>
                  <a:srgbClr val="00B050"/>
                </a:solidFill>
              </a:rPr>
              <a:t>NBA Players </a:t>
            </a:r>
          </a:p>
          <a:p>
            <a:pPr algn="ctr"/>
            <a:r>
              <a:rPr lang="en-US" sz="2500" dirty="0"/>
              <a:t>distributions side by side</a:t>
            </a:r>
          </a:p>
        </p:txBody>
      </p:sp>
    </p:spTree>
    <p:extLst>
      <p:ext uri="{BB962C8B-B14F-4D97-AF65-F5344CB8AC3E}">
        <p14:creationId xmlns:p14="http://schemas.microsoft.com/office/powerpoint/2010/main" val="15852498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36581AB7-DA60-7BE0-2A21-A62905932B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889CE3F0-FAC3-1B65-EE60-074F9179F5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7978" y="0"/>
            <a:ext cx="6836044" cy="5400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6852B0B-D458-F699-612E-500156CB8A8A}"/>
              </a:ext>
            </a:extLst>
          </p:cNvPr>
          <p:cNvSpPr txBox="1"/>
          <p:nvPr/>
        </p:nvSpPr>
        <p:spPr>
          <a:xfrm>
            <a:off x="3125257" y="5786003"/>
            <a:ext cx="594181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500" dirty="0"/>
              <a:t>The average height of </a:t>
            </a:r>
            <a:r>
              <a:rPr lang="en-US" sz="2500" b="1" dirty="0">
                <a:solidFill>
                  <a:srgbClr val="7030A0"/>
                </a:solidFill>
              </a:rPr>
              <a:t>Women</a:t>
            </a:r>
            <a:r>
              <a:rPr lang="en-US" sz="2500" dirty="0"/>
              <a:t> is </a:t>
            </a:r>
            <a:r>
              <a:rPr lang="en-US" sz="2500" b="1" dirty="0"/>
              <a:t>161.8 cm</a:t>
            </a:r>
          </a:p>
        </p:txBody>
      </p:sp>
      <p:sp>
        <p:nvSpPr>
          <p:cNvPr id="3" name="Arrow: Down 2">
            <a:extLst>
              <a:ext uri="{FF2B5EF4-FFF2-40B4-BE49-F238E27FC236}">
                <a16:creationId xmlns:a16="http://schemas.microsoft.com/office/drawing/2014/main" id="{D8B811B4-A24D-7166-1806-0C6FB89B710E}"/>
              </a:ext>
            </a:extLst>
          </p:cNvPr>
          <p:cNvSpPr/>
          <p:nvPr/>
        </p:nvSpPr>
        <p:spPr>
          <a:xfrm>
            <a:off x="4762500" y="479592"/>
            <a:ext cx="484632" cy="978408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5852217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66926F4E-5E5D-8DD8-6B87-332C8195DF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321C52A7-2148-FE3D-95C0-73724C939B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7978" y="0"/>
            <a:ext cx="6836044" cy="5400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8CFF2FB-F773-3694-09CF-FB66C4C2493E}"/>
              </a:ext>
            </a:extLst>
          </p:cNvPr>
          <p:cNvSpPr txBox="1"/>
          <p:nvPr/>
        </p:nvSpPr>
        <p:spPr>
          <a:xfrm>
            <a:off x="3373788" y="5786003"/>
            <a:ext cx="544476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500" dirty="0"/>
              <a:t>The average height of </a:t>
            </a:r>
            <a:r>
              <a:rPr lang="en-US" sz="2500" b="1" dirty="0">
                <a:solidFill>
                  <a:srgbClr val="FFC000"/>
                </a:solidFill>
              </a:rPr>
              <a:t>Men</a:t>
            </a:r>
            <a:r>
              <a:rPr lang="en-US" sz="2500" dirty="0"/>
              <a:t> is </a:t>
            </a:r>
            <a:r>
              <a:rPr lang="en-US" sz="2500" b="1" dirty="0"/>
              <a:t>175.6 cm</a:t>
            </a:r>
          </a:p>
        </p:txBody>
      </p:sp>
      <p:sp>
        <p:nvSpPr>
          <p:cNvPr id="3" name="Arrow: Down 2">
            <a:extLst>
              <a:ext uri="{FF2B5EF4-FFF2-40B4-BE49-F238E27FC236}">
                <a16:creationId xmlns:a16="http://schemas.microsoft.com/office/drawing/2014/main" id="{89023835-8DE7-4C52-2E26-FEB32EDAC389}"/>
              </a:ext>
            </a:extLst>
          </p:cNvPr>
          <p:cNvSpPr/>
          <p:nvPr/>
        </p:nvSpPr>
        <p:spPr>
          <a:xfrm>
            <a:off x="4762500" y="479592"/>
            <a:ext cx="484632" cy="978408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" name="Arrow: Down 3">
            <a:extLst>
              <a:ext uri="{FF2B5EF4-FFF2-40B4-BE49-F238E27FC236}">
                <a16:creationId xmlns:a16="http://schemas.microsoft.com/office/drawing/2014/main" id="{03E6D9AF-5B6A-3EFE-5A58-40956791CE75}"/>
              </a:ext>
            </a:extLst>
          </p:cNvPr>
          <p:cNvSpPr/>
          <p:nvPr/>
        </p:nvSpPr>
        <p:spPr>
          <a:xfrm>
            <a:off x="5511800" y="1139992"/>
            <a:ext cx="484632" cy="978408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8915923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B9BB51AD-A3A9-DF66-93D0-84FA85F8C1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0171282A-86AD-5B00-1F99-4C793E3BFD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7978" y="0"/>
            <a:ext cx="6836044" cy="5400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64ACB49-DE68-EC78-CA3B-E9DEC570B6F5}"/>
              </a:ext>
            </a:extLst>
          </p:cNvPr>
          <p:cNvSpPr txBox="1"/>
          <p:nvPr/>
        </p:nvSpPr>
        <p:spPr>
          <a:xfrm>
            <a:off x="2802574" y="5786003"/>
            <a:ext cx="658718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500" dirty="0"/>
              <a:t>The average height of </a:t>
            </a:r>
            <a:r>
              <a:rPr lang="en-US" sz="2500" b="1" dirty="0">
                <a:solidFill>
                  <a:srgbClr val="00B050"/>
                </a:solidFill>
              </a:rPr>
              <a:t>NBA Players</a:t>
            </a:r>
            <a:r>
              <a:rPr lang="en-US" sz="2500" dirty="0"/>
              <a:t> is </a:t>
            </a:r>
            <a:r>
              <a:rPr lang="en-US" sz="2500" b="1" dirty="0"/>
              <a:t>200.3 cm</a:t>
            </a:r>
          </a:p>
        </p:txBody>
      </p:sp>
      <p:sp>
        <p:nvSpPr>
          <p:cNvPr id="3" name="Arrow: Down 2">
            <a:extLst>
              <a:ext uri="{FF2B5EF4-FFF2-40B4-BE49-F238E27FC236}">
                <a16:creationId xmlns:a16="http://schemas.microsoft.com/office/drawing/2014/main" id="{4F5C131D-FACC-D390-8DD0-0B075C1FEA80}"/>
              </a:ext>
            </a:extLst>
          </p:cNvPr>
          <p:cNvSpPr/>
          <p:nvPr/>
        </p:nvSpPr>
        <p:spPr>
          <a:xfrm>
            <a:off x="6908800" y="1480392"/>
            <a:ext cx="484632" cy="978408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" name="Arrow: Down 3">
            <a:extLst>
              <a:ext uri="{FF2B5EF4-FFF2-40B4-BE49-F238E27FC236}">
                <a16:creationId xmlns:a16="http://schemas.microsoft.com/office/drawing/2014/main" id="{391E57EE-E046-9BCC-717A-FCEB6606F551}"/>
              </a:ext>
            </a:extLst>
          </p:cNvPr>
          <p:cNvSpPr/>
          <p:nvPr/>
        </p:nvSpPr>
        <p:spPr>
          <a:xfrm>
            <a:off x="4762500" y="479592"/>
            <a:ext cx="484632" cy="978408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5" name="Arrow: Down 4">
            <a:extLst>
              <a:ext uri="{FF2B5EF4-FFF2-40B4-BE49-F238E27FC236}">
                <a16:creationId xmlns:a16="http://schemas.microsoft.com/office/drawing/2014/main" id="{5B1C39E7-B479-0C75-1E38-45D36784E44D}"/>
              </a:ext>
            </a:extLst>
          </p:cNvPr>
          <p:cNvSpPr/>
          <p:nvPr/>
        </p:nvSpPr>
        <p:spPr>
          <a:xfrm>
            <a:off x="5511800" y="1139992"/>
            <a:ext cx="484632" cy="978408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1753307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0955C5A0-8F76-3FA3-D966-3A06ED37F2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68BFB494-FC17-AC11-2030-9CA7934B06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7978" y="0"/>
            <a:ext cx="6836044" cy="5400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F9186BE-580D-FBF1-7C72-DF3D7B288E17}"/>
              </a:ext>
            </a:extLst>
          </p:cNvPr>
          <p:cNvSpPr txBox="1"/>
          <p:nvPr/>
        </p:nvSpPr>
        <p:spPr>
          <a:xfrm>
            <a:off x="1708505" y="5786003"/>
            <a:ext cx="877535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500" dirty="0"/>
              <a:t>Normal Distributions are always centered on the average value</a:t>
            </a:r>
            <a:endParaRPr lang="en-US" sz="2500" b="1" dirty="0"/>
          </a:p>
        </p:txBody>
      </p:sp>
      <p:sp>
        <p:nvSpPr>
          <p:cNvPr id="3" name="Arrow: Down 2">
            <a:extLst>
              <a:ext uri="{FF2B5EF4-FFF2-40B4-BE49-F238E27FC236}">
                <a16:creationId xmlns:a16="http://schemas.microsoft.com/office/drawing/2014/main" id="{CBEBFF81-CDF0-6C9D-2D4C-DD40991247E3}"/>
              </a:ext>
            </a:extLst>
          </p:cNvPr>
          <p:cNvSpPr/>
          <p:nvPr/>
        </p:nvSpPr>
        <p:spPr>
          <a:xfrm>
            <a:off x="6908800" y="1480392"/>
            <a:ext cx="484632" cy="978408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" name="Arrow: Down 3">
            <a:extLst>
              <a:ext uri="{FF2B5EF4-FFF2-40B4-BE49-F238E27FC236}">
                <a16:creationId xmlns:a16="http://schemas.microsoft.com/office/drawing/2014/main" id="{DA1BEE01-5BF2-012B-753C-2F007066D183}"/>
              </a:ext>
            </a:extLst>
          </p:cNvPr>
          <p:cNvSpPr/>
          <p:nvPr/>
        </p:nvSpPr>
        <p:spPr>
          <a:xfrm>
            <a:off x="4762500" y="479592"/>
            <a:ext cx="484632" cy="978408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5" name="Arrow: Down 4">
            <a:extLst>
              <a:ext uri="{FF2B5EF4-FFF2-40B4-BE49-F238E27FC236}">
                <a16:creationId xmlns:a16="http://schemas.microsoft.com/office/drawing/2014/main" id="{50213F95-57AE-D2E9-DA93-B4CDD6B23377}"/>
              </a:ext>
            </a:extLst>
          </p:cNvPr>
          <p:cNvSpPr/>
          <p:nvPr/>
        </p:nvSpPr>
        <p:spPr>
          <a:xfrm>
            <a:off x="5511800" y="1139992"/>
            <a:ext cx="484632" cy="978408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0366824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6990F719-554B-AB13-1986-4C1156A936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5E513D41-431F-43DA-8E8F-E1C431A25E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7978" y="0"/>
            <a:ext cx="6836044" cy="5400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3C95500-E0EC-1E12-5056-88FFDC2C81CC}"/>
              </a:ext>
            </a:extLst>
          </p:cNvPr>
          <p:cNvSpPr txBox="1"/>
          <p:nvPr/>
        </p:nvSpPr>
        <p:spPr>
          <a:xfrm>
            <a:off x="1243846" y="5786003"/>
            <a:ext cx="970470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500" dirty="0"/>
              <a:t>Just by looking at the graph, we can tell that there is a high probability </a:t>
            </a:r>
          </a:p>
          <a:p>
            <a:pPr algn="ctr"/>
            <a:r>
              <a:rPr lang="en-US" sz="2500" dirty="0"/>
              <a:t>that a </a:t>
            </a:r>
            <a:r>
              <a:rPr lang="en-US" sz="2500" b="1" dirty="0">
                <a:solidFill>
                  <a:srgbClr val="7030A0"/>
                </a:solidFill>
              </a:rPr>
              <a:t>woman</a:t>
            </a:r>
            <a:r>
              <a:rPr lang="en-US" sz="2500" dirty="0"/>
              <a:t> will be between 150 to 170 cm</a:t>
            </a:r>
            <a:endParaRPr lang="en-US" sz="2500" b="1" dirty="0"/>
          </a:p>
        </p:txBody>
      </p:sp>
      <p:sp>
        <p:nvSpPr>
          <p:cNvPr id="4" name="Arrow: Down 3">
            <a:extLst>
              <a:ext uri="{FF2B5EF4-FFF2-40B4-BE49-F238E27FC236}">
                <a16:creationId xmlns:a16="http://schemas.microsoft.com/office/drawing/2014/main" id="{CE8C19A3-DEE2-B8A2-FD32-3C3B19F52DDC}"/>
              </a:ext>
            </a:extLst>
          </p:cNvPr>
          <p:cNvSpPr/>
          <p:nvPr/>
        </p:nvSpPr>
        <p:spPr>
          <a:xfrm>
            <a:off x="4762500" y="479592"/>
            <a:ext cx="484632" cy="978408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8C92CB-FECC-3CAD-9B48-7D42BCA333A4}"/>
              </a:ext>
            </a:extLst>
          </p:cNvPr>
          <p:cNvSpPr/>
          <p:nvPr/>
        </p:nvSpPr>
        <p:spPr>
          <a:xfrm>
            <a:off x="4343400" y="370819"/>
            <a:ext cx="1244600" cy="4658362"/>
          </a:xfrm>
          <a:prstGeom prst="rect">
            <a:avLst/>
          </a:prstGeom>
          <a:solidFill>
            <a:srgbClr val="FF0000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803120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A1E37B01-EFE6-2439-1A64-3CC8130421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A716B36D-24D1-266D-01D5-A746EAFAB1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7978" y="0"/>
            <a:ext cx="6836044" cy="5400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6C2CE87-5837-59EF-ABE5-087EDAE34D20}"/>
              </a:ext>
            </a:extLst>
          </p:cNvPr>
          <p:cNvSpPr txBox="1"/>
          <p:nvPr/>
        </p:nvSpPr>
        <p:spPr>
          <a:xfrm>
            <a:off x="2523588" y="5786003"/>
            <a:ext cx="7145226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500" dirty="0"/>
              <a:t>For </a:t>
            </a:r>
            <a:r>
              <a:rPr lang="en-US" sz="2500" b="1" dirty="0">
                <a:solidFill>
                  <a:srgbClr val="0070C0"/>
                </a:solidFill>
              </a:rPr>
              <a:t>men</a:t>
            </a:r>
            <a:r>
              <a:rPr lang="en-US" sz="2500" dirty="0"/>
              <a:t>, we can tell that there is a high probability </a:t>
            </a:r>
          </a:p>
          <a:p>
            <a:pPr algn="ctr"/>
            <a:r>
              <a:rPr lang="en-US" sz="2500" dirty="0"/>
              <a:t>that a man will be between 165 to 182 cm</a:t>
            </a:r>
            <a:endParaRPr lang="en-US" sz="2500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B1BDE98-8E56-6398-CB67-5C459E4580E9}"/>
              </a:ext>
            </a:extLst>
          </p:cNvPr>
          <p:cNvSpPr/>
          <p:nvPr/>
        </p:nvSpPr>
        <p:spPr>
          <a:xfrm>
            <a:off x="5118100" y="370819"/>
            <a:ext cx="1257300" cy="4658362"/>
          </a:xfrm>
          <a:prstGeom prst="rect">
            <a:avLst/>
          </a:prstGeom>
          <a:solidFill>
            <a:srgbClr val="FF0000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" name="Arrow: Down 2">
            <a:extLst>
              <a:ext uri="{FF2B5EF4-FFF2-40B4-BE49-F238E27FC236}">
                <a16:creationId xmlns:a16="http://schemas.microsoft.com/office/drawing/2014/main" id="{B871AE09-80FB-277F-B7D9-A56B26F38018}"/>
              </a:ext>
            </a:extLst>
          </p:cNvPr>
          <p:cNvSpPr/>
          <p:nvPr/>
        </p:nvSpPr>
        <p:spPr>
          <a:xfrm>
            <a:off x="5511800" y="1139992"/>
            <a:ext cx="484632" cy="978408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2476802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2425D8FD-3617-E60D-0DC4-0BD333A1D4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7C549CF9-D4DA-7DD9-F803-5D447C0178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7978" y="0"/>
            <a:ext cx="6836044" cy="5400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24F72E2-3662-E5EC-6309-717A263CE789}"/>
              </a:ext>
            </a:extLst>
          </p:cNvPr>
          <p:cNvSpPr txBox="1"/>
          <p:nvPr/>
        </p:nvSpPr>
        <p:spPr>
          <a:xfrm>
            <a:off x="1679067" y="5786003"/>
            <a:ext cx="883427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500" dirty="0"/>
              <a:t>And for </a:t>
            </a:r>
            <a:r>
              <a:rPr lang="en-US" sz="2500" b="1" dirty="0">
                <a:solidFill>
                  <a:srgbClr val="00B050"/>
                </a:solidFill>
              </a:rPr>
              <a:t>NBA Players</a:t>
            </a:r>
            <a:r>
              <a:rPr lang="en-US" sz="2500" dirty="0"/>
              <a:t>, we can tell that there is a high probability </a:t>
            </a:r>
          </a:p>
          <a:p>
            <a:pPr algn="ctr"/>
            <a:r>
              <a:rPr lang="en-US" sz="2500" dirty="0"/>
              <a:t>that a player will be between 185 to 210 cm</a:t>
            </a:r>
            <a:endParaRPr lang="en-US" sz="2500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F0DD76E-AF6A-6492-482B-630DBBB12B4B}"/>
              </a:ext>
            </a:extLst>
          </p:cNvPr>
          <p:cNvSpPr/>
          <p:nvPr/>
        </p:nvSpPr>
        <p:spPr>
          <a:xfrm>
            <a:off x="6248400" y="370819"/>
            <a:ext cx="1778000" cy="4658362"/>
          </a:xfrm>
          <a:prstGeom prst="rect">
            <a:avLst/>
          </a:prstGeom>
          <a:solidFill>
            <a:srgbClr val="FF0000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" name="Arrow: Down 2">
            <a:extLst>
              <a:ext uri="{FF2B5EF4-FFF2-40B4-BE49-F238E27FC236}">
                <a16:creationId xmlns:a16="http://schemas.microsoft.com/office/drawing/2014/main" id="{3E57837B-B86F-89B8-22CB-E505428EB030}"/>
              </a:ext>
            </a:extLst>
          </p:cNvPr>
          <p:cNvSpPr/>
          <p:nvPr/>
        </p:nvSpPr>
        <p:spPr>
          <a:xfrm>
            <a:off x="6943443" y="1368592"/>
            <a:ext cx="484632" cy="978408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795312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D20D77C2-C735-A00B-E577-F4917AB7CF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A53C1A12-5A4D-EF26-D1B4-784F95D004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7978" y="0"/>
            <a:ext cx="6836044" cy="5400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FB383F9-BA19-AB60-6D55-D00DD454DD0B}"/>
              </a:ext>
            </a:extLst>
          </p:cNvPr>
          <p:cNvSpPr txBox="1"/>
          <p:nvPr/>
        </p:nvSpPr>
        <p:spPr>
          <a:xfrm>
            <a:off x="2133625" y="5786003"/>
            <a:ext cx="792518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500" dirty="0"/>
              <a:t>You may have noticed that the curve for </a:t>
            </a:r>
            <a:r>
              <a:rPr lang="en-US" sz="2500" b="1" dirty="0">
                <a:solidFill>
                  <a:srgbClr val="7030A0"/>
                </a:solidFill>
              </a:rPr>
              <a:t>Women</a:t>
            </a:r>
            <a:r>
              <a:rPr lang="en-US" sz="2500" dirty="0"/>
              <a:t> is taller </a:t>
            </a:r>
          </a:p>
          <a:p>
            <a:pPr algn="ctr"/>
            <a:r>
              <a:rPr lang="en-US" sz="2500" dirty="0"/>
              <a:t>compared to </a:t>
            </a:r>
            <a:r>
              <a:rPr lang="en-US" sz="2500" b="1" dirty="0">
                <a:solidFill>
                  <a:srgbClr val="FFC000"/>
                </a:solidFill>
              </a:rPr>
              <a:t>Men</a:t>
            </a:r>
            <a:r>
              <a:rPr lang="en-US" sz="2500" dirty="0"/>
              <a:t> and </a:t>
            </a:r>
            <a:r>
              <a:rPr lang="en-US" sz="2500" b="1" dirty="0">
                <a:solidFill>
                  <a:srgbClr val="00B050"/>
                </a:solidFill>
              </a:rPr>
              <a:t>NBA Players</a:t>
            </a:r>
          </a:p>
        </p:txBody>
      </p:sp>
      <p:sp>
        <p:nvSpPr>
          <p:cNvPr id="4" name="Arrow: Down 3">
            <a:extLst>
              <a:ext uri="{FF2B5EF4-FFF2-40B4-BE49-F238E27FC236}">
                <a16:creationId xmlns:a16="http://schemas.microsoft.com/office/drawing/2014/main" id="{B282CBA4-622C-29CB-3CEE-8AEDEEA7FEED}"/>
              </a:ext>
            </a:extLst>
          </p:cNvPr>
          <p:cNvSpPr/>
          <p:nvPr/>
        </p:nvSpPr>
        <p:spPr>
          <a:xfrm>
            <a:off x="4762500" y="479592"/>
            <a:ext cx="484632" cy="978408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9506163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EEAD81F3-1F49-5A40-348C-D975AB2032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B6F9589D-4A43-F000-B71C-CE6282C696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7978" y="0"/>
            <a:ext cx="6836044" cy="5400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42B8A3E-E3BD-1F91-4436-7C4CF8F1E349}"/>
              </a:ext>
            </a:extLst>
          </p:cNvPr>
          <p:cNvSpPr txBox="1"/>
          <p:nvPr/>
        </p:nvSpPr>
        <p:spPr>
          <a:xfrm>
            <a:off x="1349351" y="5786003"/>
            <a:ext cx="9493754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500" dirty="0"/>
              <a:t>This is because there are many more possibilities for </a:t>
            </a:r>
            <a:r>
              <a:rPr lang="en-US" sz="2500" b="1" dirty="0">
                <a:solidFill>
                  <a:srgbClr val="7030A0"/>
                </a:solidFill>
              </a:rPr>
              <a:t>Women</a:t>
            </a:r>
            <a:r>
              <a:rPr lang="en-US" sz="2500" dirty="0"/>
              <a:t> height</a:t>
            </a:r>
          </a:p>
          <a:p>
            <a:pPr algn="ctr"/>
            <a:r>
              <a:rPr lang="en-US" sz="2500" dirty="0"/>
              <a:t>than for </a:t>
            </a:r>
            <a:r>
              <a:rPr lang="en-US" sz="2500" b="1" dirty="0">
                <a:solidFill>
                  <a:srgbClr val="FFC000"/>
                </a:solidFill>
              </a:rPr>
              <a:t>Men</a:t>
            </a:r>
            <a:r>
              <a:rPr lang="en-US" sz="2500" dirty="0"/>
              <a:t> and </a:t>
            </a:r>
            <a:r>
              <a:rPr lang="en-US" sz="2500" b="1" dirty="0">
                <a:solidFill>
                  <a:srgbClr val="00B050"/>
                </a:solidFill>
              </a:rPr>
              <a:t>NBA Players</a:t>
            </a:r>
          </a:p>
        </p:txBody>
      </p:sp>
      <p:sp>
        <p:nvSpPr>
          <p:cNvPr id="4" name="Arrow: Down 3">
            <a:extLst>
              <a:ext uri="{FF2B5EF4-FFF2-40B4-BE49-F238E27FC236}">
                <a16:creationId xmlns:a16="http://schemas.microsoft.com/office/drawing/2014/main" id="{7D2D3F57-9A3F-F6E6-D685-053B6690193D}"/>
              </a:ext>
            </a:extLst>
          </p:cNvPr>
          <p:cNvSpPr/>
          <p:nvPr/>
        </p:nvSpPr>
        <p:spPr>
          <a:xfrm>
            <a:off x="4762500" y="479592"/>
            <a:ext cx="484632" cy="978408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4056088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distribution of heights with Ryugyong Hotel in the background&#10;&#10;AI-generated content may be incorrect.">
            <a:extLst>
              <a:ext uri="{FF2B5EF4-FFF2-40B4-BE49-F238E27FC236}">
                <a16:creationId xmlns:a16="http://schemas.microsoft.com/office/drawing/2014/main" id="{844EE946-A99C-D94A-1B6C-241CB847B7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5999" y="0"/>
            <a:ext cx="7560001" cy="5400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F5F2187-F4E3-0FB7-1D17-BE454BB11DE0}"/>
              </a:ext>
            </a:extLst>
          </p:cNvPr>
          <p:cNvSpPr/>
          <p:nvPr/>
        </p:nvSpPr>
        <p:spPr>
          <a:xfrm>
            <a:off x="2073285" y="1053462"/>
            <a:ext cx="914400" cy="32930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566640F-F647-4A2C-C1CE-2A7AEEF73EF1}"/>
              </a:ext>
            </a:extLst>
          </p:cNvPr>
          <p:cNvSpPr txBox="1"/>
          <p:nvPr/>
        </p:nvSpPr>
        <p:spPr>
          <a:xfrm>
            <a:off x="977803" y="5883187"/>
            <a:ext cx="10236392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/>
              <a:t>Chances are that you have seen a </a:t>
            </a:r>
            <a:r>
              <a:rPr lang="en-US" sz="2500" b="1" dirty="0"/>
              <a:t>normal</a:t>
            </a:r>
            <a:r>
              <a:rPr lang="en-US" sz="2500" dirty="0"/>
              <a:t> or </a:t>
            </a:r>
            <a:r>
              <a:rPr lang="en-US" sz="2500" b="1" dirty="0"/>
              <a:t>gaussian</a:t>
            </a:r>
            <a:r>
              <a:rPr lang="en-US" sz="2500" dirty="0"/>
              <a:t> distribution before</a:t>
            </a:r>
            <a:endParaRPr lang="en-PH" sz="2500" dirty="0"/>
          </a:p>
        </p:txBody>
      </p:sp>
    </p:spTree>
    <p:extLst>
      <p:ext uri="{BB962C8B-B14F-4D97-AF65-F5344CB8AC3E}">
        <p14:creationId xmlns:p14="http://schemas.microsoft.com/office/powerpoint/2010/main" val="23712207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8904B9C5-FA20-C882-28F3-135E9224DE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9C9090DA-E562-EDF9-D3C7-BAFCB8C315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7978" y="0"/>
            <a:ext cx="6836044" cy="5400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2EB6550-E432-C73B-0134-B5A2CB16CDE2}"/>
              </a:ext>
            </a:extLst>
          </p:cNvPr>
          <p:cNvSpPr txBox="1"/>
          <p:nvPr/>
        </p:nvSpPr>
        <p:spPr>
          <a:xfrm>
            <a:off x="1988003" y="5786003"/>
            <a:ext cx="821648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500" dirty="0"/>
              <a:t>The width of the curve is defined by the standard deviation </a:t>
            </a:r>
            <a:endParaRPr lang="en-US" sz="2500" b="1" dirty="0">
              <a:solidFill>
                <a:srgbClr val="00B050"/>
              </a:solidFill>
            </a:endParaRPr>
          </a:p>
        </p:txBody>
      </p:sp>
      <p:sp>
        <p:nvSpPr>
          <p:cNvPr id="4" name="Arrow: Left-Right 3">
            <a:extLst>
              <a:ext uri="{FF2B5EF4-FFF2-40B4-BE49-F238E27FC236}">
                <a16:creationId xmlns:a16="http://schemas.microsoft.com/office/drawing/2014/main" id="{5FDAE7BE-CF6F-6CFA-E814-7EFAE7E93719}"/>
              </a:ext>
            </a:extLst>
          </p:cNvPr>
          <p:cNvSpPr/>
          <p:nvPr/>
        </p:nvSpPr>
        <p:spPr>
          <a:xfrm>
            <a:off x="4628756" y="2991192"/>
            <a:ext cx="720000" cy="360000"/>
          </a:xfrm>
          <a:prstGeom prst="leftRightArrow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5235306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FA7C22EB-6CA3-A17A-4531-C9B2C0D588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9368F721-4117-A421-C47A-99C33E13AA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7978" y="0"/>
            <a:ext cx="6836044" cy="5400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774CEFF-D5F0-8C15-9DBE-CF54FE6C40EE}"/>
              </a:ext>
            </a:extLst>
          </p:cNvPr>
          <p:cNvSpPr txBox="1"/>
          <p:nvPr/>
        </p:nvSpPr>
        <p:spPr>
          <a:xfrm>
            <a:off x="1987988" y="5786003"/>
            <a:ext cx="821648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500" dirty="0"/>
              <a:t>The width of the curve is defined by the standard deviation </a:t>
            </a:r>
            <a:endParaRPr lang="en-US" sz="2500" b="1" dirty="0">
              <a:solidFill>
                <a:srgbClr val="00B050"/>
              </a:solidFill>
            </a:endParaRPr>
          </a:p>
        </p:txBody>
      </p:sp>
      <p:sp>
        <p:nvSpPr>
          <p:cNvPr id="8" name="Arrow: Left-Right 7">
            <a:extLst>
              <a:ext uri="{FF2B5EF4-FFF2-40B4-BE49-F238E27FC236}">
                <a16:creationId xmlns:a16="http://schemas.microsoft.com/office/drawing/2014/main" id="{0837D5E8-4BCA-96D0-F9C4-39F4BA0A68FB}"/>
              </a:ext>
            </a:extLst>
          </p:cNvPr>
          <p:cNvSpPr/>
          <p:nvPr/>
        </p:nvSpPr>
        <p:spPr>
          <a:xfrm>
            <a:off x="4628756" y="2991192"/>
            <a:ext cx="720000" cy="360000"/>
          </a:xfrm>
          <a:prstGeom prst="leftRightArrow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0" name="Arrow: Left-Right 9">
            <a:extLst>
              <a:ext uri="{FF2B5EF4-FFF2-40B4-BE49-F238E27FC236}">
                <a16:creationId xmlns:a16="http://schemas.microsoft.com/office/drawing/2014/main" id="{04140736-9024-D882-0210-B4320D6ECFA5}"/>
              </a:ext>
            </a:extLst>
          </p:cNvPr>
          <p:cNvSpPr/>
          <p:nvPr/>
        </p:nvSpPr>
        <p:spPr>
          <a:xfrm>
            <a:off x="5348756" y="3249000"/>
            <a:ext cx="862857" cy="360000"/>
          </a:xfrm>
          <a:prstGeom prst="leftRight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3001815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46F36EE4-4B27-8926-E40C-3736D7AA2D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D474221F-242C-F0DC-BD59-F255632A54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7978" y="0"/>
            <a:ext cx="6836044" cy="5400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E4AF458-93B4-0721-1F50-EB5B048655B4}"/>
              </a:ext>
            </a:extLst>
          </p:cNvPr>
          <p:cNvSpPr txBox="1"/>
          <p:nvPr/>
        </p:nvSpPr>
        <p:spPr>
          <a:xfrm>
            <a:off x="1987988" y="5786003"/>
            <a:ext cx="821648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500" dirty="0"/>
              <a:t>The width of the curve is defined by the standard deviation </a:t>
            </a:r>
            <a:endParaRPr lang="en-US" sz="2500" b="1" dirty="0">
              <a:solidFill>
                <a:srgbClr val="00B050"/>
              </a:solidFill>
            </a:endParaRPr>
          </a:p>
        </p:txBody>
      </p:sp>
      <p:sp>
        <p:nvSpPr>
          <p:cNvPr id="4" name="Arrow: Left-Right 3">
            <a:extLst>
              <a:ext uri="{FF2B5EF4-FFF2-40B4-BE49-F238E27FC236}">
                <a16:creationId xmlns:a16="http://schemas.microsoft.com/office/drawing/2014/main" id="{1A02F7DF-9789-058A-D708-98D4B9ECEC87}"/>
              </a:ext>
            </a:extLst>
          </p:cNvPr>
          <p:cNvSpPr/>
          <p:nvPr/>
        </p:nvSpPr>
        <p:spPr>
          <a:xfrm>
            <a:off x="6716110" y="3331727"/>
            <a:ext cx="901787" cy="360000"/>
          </a:xfrm>
          <a:prstGeom prst="leftRightArrow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8" name="Arrow: Left-Right 7">
            <a:extLst>
              <a:ext uri="{FF2B5EF4-FFF2-40B4-BE49-F238E27FC236}">
                <a16:creationId xmlns:a16="http://schemas.microsoft.com/office/drawing/2014/main" id="{20400CCF-0D7F-1879-2BCF-E19124DFB228}"/>
              </a:ext>
            </a:extLst>
          </p:cNvPr>
          <p:cNvSpPr/>
          <p:nvPr/>
        </p:nvSpPr>
        <p:spPr>
          <a:xfrm>
            <a:off x="4628756" y="2991192"/>
            <a:ext cx="720000" cy="360000"/>
          </a:xfrm>
          <a:prstGeom prst="leftRightArrow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9" name="Arrow: Left-Right 8">
            <a:extLst>
              <a:ext uri="{FF2B5EF4-FFF2-40B4-BE49-F238E27FC236}">
                <a16:creationId xmlns:a16="http://schemas.microsoft.com/office/drawing/2014/main" id="{2282F934-4FBB-FFB3-2B81-BF123083AEAB}"/>
              </a:ext>
            </a:extLst>
          </p:cNvPr>
          <p:cNvSpPr/>
          <p:nvPr/>
        </p:nvSpPr>
        <p:spPr>
          <a:xfrm>
            <a:off x="5348756" y="3249000"/>
            <a:ext cx="862857" cy="360000"/>
          </a:xfrm>
          <a:prstGeom prst="leftRight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2046731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7CAF8C6D-68AE-CA9D-8376-0530E584A3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CBE3820-0182-E3A7-F4E9-2FEE6E5F237D}"/>
              </a:ext>
            </a:extLst>
          </p:cNvPr>
          <p:cNvSpPr txBox="1"/>
          <p:nvPr/>
        </p:nvSpPr>
        <p:spPr>
          <a:xfrm>
            <a:off x="3221972" y="5786003"/>
            <a:ext cx="574856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500" dirty="0"/>
              <a:t>The standard deviation for </a:t>
            </a:r>
            <a:r>
              <a:rPr lang="en-US" sz="2500" b="1" dirty="0">
                <a:solidFill>
                  <a:srgbClr val="7030A0"/>
                </a:solidFill>
              </a:rPr>
              <a:t>Women</a:t>
            </a:r>
            <a:r>
              <a:rPr lang="en-US" sz="2500" dirty="0"/>
              <a:t> is 5.6</a:t>
            </a:r>
            <a:endParaRPr lang="en-US" sz="2500" b="1" dirty="0">
              <a:solidFill>
                <a:srgbClr val="00B050"/>
              </a:solidFill>
            </a:endParaRPr>
          </a:p>
        </p:txBody>
      </p:sp>
      <p:pic>
        <p:nvPicPr>
          <p:cNvPr id="4" name="Picture 3" descr="A graph of a number of different colored lines&#10;&#10;AI-generated content may be incorrect.">
            <a:extLst>
              <a:ext uri="{FF2B5EF4-FFF2-40B4-BE49-F238E27FC236}">
                <a16:creationId xmlns:a16="http://schemas.microsoft.com/office/drawing/2014/main" id="{7183663C-B608-84A1-2582-126EEB1843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5707" y="0"/>
            <a:ext cx="8440585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7264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DA959BE2-6178-70FE-61DA-3C79032ABE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ADE74E5-0531-8C29-76FB-635F688DE5F0}"/>
              </a:ext>
            </a:extLst>
          </p:cNvPr>
          <p:cNvSpPr txBox="1"/>
          <p:nvPr/>
        </p:nvSpPr>
        <p:spPr>
          <a:xfrm>
            <a:off x="3470501" y="5786003"/>
            <a:ext cx="5251502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500" dirty="0"/>
              <a:t>The standard deviation for </a:t>
            </a:r>
            <a:r>
              <a:rPr lang="en-US" sz="2500" b="1" dirty="0">
                <a:solidFill>
                  <a:srgbClr val="FFC000"/>
                </a:solidFill>
              </a:rPr>
              <a:t>Men</a:t>
            </a:r>
            <a:r>
              <a:rPr lang="en-US" sz="2500" dirty="0"/>
              <a:t> is 6.8</a:t>
            </a:r>
            <a:endParaRPr lang="en-US" sz="2500" b="1" dirty="0">
              <a:solidFill>
                <a:srgbClr val="00B050"/>
              </a:solidFill>
            </a:endParaRPr>
          </a:p>
        </p:txBody>
      </p:sp>
      <p:pic>
        <p:nvPicPr>
          <p:cNvPr id="3" name="Picture 2" descr="A graph of a number of different colored lines&#10;&#10;AI-generated content may be incorrect.">
            <a:extLst>
              <a:ext uri="{FF2B5EF4-FFF2-40B4-BE49-F238E27FC236}">
                <a16:creationId xmlns:a16="http://schemas.microsoft.com/office/drawing/2014/main" id="{8D78D5DD-9667-6C6E-B730-6C45A5D05E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5707" y="0"/>
            <a:ext cx="8440585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5444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9028EBCC-73EF-6A7B-FDF1-9A69C40855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BC6F118-5C3B-FF77-9BCA-AA5FB176808A}"/>
              </a:ext>
            </a:extLst>
          </p:cNvPr>
          <p:cNvSpPr txBox="1"/>
          <p:nvPr/>
        </p:nvSpPr>
        <p:spPr>
          <a:xfrm>
            <a:off x="2887267" y="5786003"/>
            <a:ext cx="6417975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500" dirty="0"/>
              <a:t>The standard deviation for </a:t>
            </a:r>
            <a:r>
              <a:rPr lang="en-US" sz="2500" b="1" dirty="0">
                <a:solidFill>
                  <a:srgbClr val="00B050"/>
                </a:solidFill>
              </a:rPr>
              <a:t>NBA Players </a:t>
            </a:r>
            <a:r>
              <a:rPr lang="en-US" sz="2500" dirty="0"/>
              <a:t>is 7.9</a:t>
            </a:r>
          </a:p>
        </p:txBody>
      </p:sp>
      <p:pic>
        <p:nvPicPr>
          <p:cNvPr id="3" name="Picture 2" descr="A graph of a number of different colored lines&#10;&#10;AI-generated content may be incorrect.">
            <a:extLst>
              <a:ext uri="{FF2B5EF4-FFF2-40B4-BE49-F238E27FC236}">
                <a16:creationId xmlns:a16="http://schemas.microsoft.com/office/drawing/2014/main" id="{DA655A8F-524C-141E-1E1F-19EC423B0B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5707" y="0"/>
            <a:ext cx="8440585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7270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D4DB7A72-DF6A-9A1B-3984-AAA62B217D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C8AB46B-5236-CC76-5D4D-56E99F1271B6}"/>
              </a:ext>
            </a:extLst>
          </p:cNvPr>
          <p:cNvSpPr txBox="1"/>
          <p:nvPr/>
        </p:nvSpPr>
        <p:spPr>
          <a:xfrm>
            <a:off x="798733" y="5786003"/>
            <a:ext cx="105950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dirty="0"/>
              <a:t>Knowing the standard deviation is helpful because normal curves are drawn such that </a:t>
            </a:r>
          </a:p>
          <a:p>
            <a:pPr algn="ctr"/>
            <a:r>
              <a:rPr lang="en-US" sz="2200" dirty="0"/>
              <a:t>95% of the measurements fall between + or – 2 standard deviations around the mean</a:t>
            </a:r>
          </a:p>
        </p:txBody>
      </p:sp>
      <p:pic>
        <p:nvPicPr>
          <p:cNvPr id="3" name="Picture 2" descr="A graph of a number of different colored lines&#10;&#10;AI-generated content may be incorrect.">
            <a:extLst>
              <a:ext uri="{FF2B5EF4-FFF2-40B4-BE49-F238E27FC236}">
                <a16:creationId xmlns:a16="http://schemas.microsoft.com/office/drawing/2014/main" id="{3F248FB1-DD6A-F87E-2052-5EEF775014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5707" y="0"/>
            <a:ext cx="8440585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52630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CD507B90-BE4E-0196-613C-649F2E4A66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2E4CEEF-6B7D-6644-9E94-B0D2DF017983}"/>
              </a:ext>
            </a:extLst>
          </p:cNvPr>
          <p:cNvSpPr txBox="1"/>
          <p:nvPr/>
        </p:nvSpPr>
        <p:spPr>
          <a:xfrm>
            <a:off x="2644160" y="5786003"/>
            <a:ext cx="690426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dirty="0"/>
              <a:t>This means that 95% of the </a:t>
            </a:r>
            <a:r>
              <a:rPr lang="en-US" sz="2200" b="1" dirty="0">
                <a:solidFill>
                  <a:srgbClr val="0070C0"/>
                </a:solidFill>
              </a:rPr>
              <a:t>Women</a:t>
            </a:r>
            <a:r>
              <a:rPr lang="en-US" sz="2200" dirty="0"/>
              <a:t> measurements fall </a:t>
            </a:r>
          </a:p>
          <a:p>
            <a:pPr algn="ctr"/>
            <a:r>
              <a:rPr lang="en-US" sz="2200" dirty="0"/>
              <a:t>between 161.8 plus or minus 11.2 centimeters</a:t>
            </a:r>
          </a:p>
        </p:txBody>
      </p:sp>
      <p:pic>
        <p:nvPicPr>
          <p:cNvPr id="3" name="Picture 2" descr="A graph of a number of different colored lines&#10;&#10;AI-generated content may be incorrect.">
            <a:extLst>
              <a:ext uri="{FF2B5EF4-FFF2-40B4-BE49-F238E27FC236}">
                <a16:creationId xmlns:a16="http://schemas.microsoft.com/office/drawing/2014/main" id="{5CDBF0FB-8F05-BB0B-E74A-B39360F815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5707" y="0"/>
            <a:ext cx="8440585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42888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2991049E-00CE-C116-6691-6B4EC17501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E63A04E-38EE-B44A-78F6-B9F4780F98F2}"/>
              </a:ext>
            </a:extLst>
          </p:cNvPr>
          <p:cNvSpPr txBox="1"/>
          <p:nvPr/>
        </p:nvSpPr>
        <p:spPr>
          <a:xfrm>
            <a:off x="2862875" y="5786003"/>
            <a:ext cx="646683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dirty="0"/>
              <a:t>This means that 95% of the </a:t>
            </a:r>
            <a:r>
              <a:rPr lang="en-US" sz="2200" b="1" dirty="0">
                <a:solidFill>
                  <a:srgbClr val="FFC000"/>
                </a:solidFill>
              </a:rPr>
              <a:t>Men</a:t>
            </a:r>
            <a:r>
              <a:rPr lang="en-US" sz="2200" dirty="0"/>
              <a:t> measurements fall </a:t>
            </a:r>
          </a:p>
          <a:p>
            <a:pPr algn="ctr"/>
            <a:r>
              <a:rPr lang="en-US" sz="2200" dirty="0"/>
              <a:t>between 175.6 plus or minus 13.2 centimeters</a:t>
            </a:r>
          </a:p>
        </p:txBody>
      </p:sp>
      <p:pic>
        <p:nvPicPr>
          <p:cNvPr id="3" name="Picture 2" descr="A graph of a number of different colored lines&#10;&#10;AI-generated content may be incorrect.">
            <a:extLst>
              <a:ext uri="{FF2B5EF4-FFF2-40B4-BE49-F238E27FC236}">
                <a16:creationId xmlns:a16="http://schemas.microsoft.com/office/drawing/2014/main" id="{5FDB5EB8-EFB0-2694-82F9-5F8742F20E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5707" y="0"/>
            <a:ext cx="8440585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5390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49E1DDE4-DA2A-FBBE-0FE0-0D47037C1D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8C1B1DE-7917-0D09-1A89-79CE55B5D26A}"/>
              </a:ext>
            </a:extLst>
          </p:cNvPr>
          <p:cNvSpPr txBox="1"/>
          <p:nvPr/>
        </p:nvSpPr>
        <p:spPr>
          <a:xfrm>
            <a:off x="2359886" y="5786003"/>
            <a:ext cx="747281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dirty="0"/>
              <a:t>This means that 95% of the </a:t>
            </a:r>
            <a:r>
              <a:rPr lang="en-US" sz="2200" b="1" dirty="0">
                <a:solidFill>
                  <a:srgbClr val="00B050"/>
                </a:solidFill>
              </a:rPr>
              <a:t>NBA Players</a:t>
            </a:r>
            <a:r>
              <a:rPr lang="en-US" sz="2200" dirty="0">
                <a:solidFill>
                  <a:srgbClr val="00B050"/>
                </a:solidFill>
              </a:rPr>
              <a:t> </a:t>
            </a:r>
            <a:r>
              <a:rPr lang="en-US" sz="2200" dirty="0"/>
              <a:t>measurements fall </a:t>
            </a:r>
          </a:p>
          <a:p>
            <a:pPr algn="ctr"/>
            <a:r>
              <a:rPr lang="en-US" sz="2200" dirty="0"/>
              <a:t>between 200.3 plus or minus 15.8 centimeters</a:t>
            </a:r>
          </a:p>
        </p:txBody>
      </p:sp>
      <p:pic>
        <p:nvPicPr>
          <p:cNvPr id="3" name="Picture 2" descr="A graph of a number of different colored lines&#10;&#10;AI-generated content may be incorrect.">
            <a:extLst>
              <a:ext uri="{FF2B5EF4-FFF2-40B4-BE49-F238E27FC236}">
                <a16:creationId xmlns:a16="http://schemas.microsoft.com/office/drawing/2014/main" id="{2A28E075-46E5-C260-65BD-ADAD5AED41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5707" y="0"/>
            <a:ext cx="8440585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2670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9F39B4E5-F71D-6EE3-9256-021C6318F8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distribution of heights with Ryugyong Hotel in the background&#10;&#10;AI-generated content may be incorrect.">
            <a:extLst>
              <a:ext uri="{FF2B5EF4-FFF2-40B4-BE49-F238E27FC236}">
                <a16:creationId xmlns:a16="http://schemas.microsoft.com/office/drawing/2014/main" id="{9C83D99A-5EBB-98A4-D09E-B49FD31BAC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5999" y="0"/>
            <a:ext cx="7560001" cy="5400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BC7155F-675A-8DA4-E036-665101EB9F9C}"/>
              </a:ext>
            </a:extLst>
          </p:cNvPr>
          <p:cNvSpPr/>
          <p:nvPr/>
        </p:nvSpPr>
        <p:spPr>
          <a:xfrm>
            <a:off x="2073285" y="1053462"/>
            <a:ext cx="914400" cy="32930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501F0A8-0B37-D8B8-39ED-FAFD5A6FB8B1}"/>
              </a:ext>
            </a:extLst>
          </p:cNvPr>
          <p:cNvSpPr txBox="1"/>
          <p:nvPr/>
        </p:nvSpPr>
        <p:spPr>
          <a:xfrm>
            <a:off x="1017044" y="5804538"/>
            <a:ext cx="1015790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500" dirty="0"/>
              <a:t>It is also called a </a:t>
            </a:r>
            <a:r>
              <a:rPr lang="en-US" sz="2500" b="1" dirty="0">
                <a:solidFill>
                  <a:srgbClr val="002060"/>
                </a:solidFill>
              </a:rPr>
              <a:t>“bell shaped curve” </a:t>
            </a:r>
            <a:r>
              <a:rPr lang="en-US" sz="2500" dirty="0"/>
              <a:t>because it is a symmetrical curve </a:t>
            </a:r>
          </a:p>
          <a:p>
            <a:pPr algn="ctr"/>
            <a:r>
              <a:rPr lang="en-US" sz="2500" dirty="0"/>
              <a:t>that looks like a bell</a:t>
            </a:r>
            <a:endParaRPr lang="en-PH" sz="2500" dirty="0"/>
          </a:p>
        </p:txBody>
      </p:sp>
    </p:spTree>
    <p:extLst>
      <p:ext uri="{BB962C8B-B14F-4D97-AF65-F5344CB8AC3E}">
        <p14:creationId xmlns:p14="http://schemas.microsoft.com/office/powerpoint/2010/main" val="85363995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6EF0E46-3C44-421B-B8F6-415CB187E2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0060A7-F3CC-0E6A-F34A-722643A37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Gaussian Distribution</a:t>
            </a:r>
            <a:endParaRPr lang="en-PH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E3B34A4-28BE-2342-A47B-5034625E177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>
                    <a:solidFill>
                      <a:schemeClr val="bg1"/>
                    </a:solidFill>
                  </a:rPr>
                  <a:t>A random variable </a:t>
                </a:r>
                <a14:m>
                  <m:oMath xmlns:m="http://schemas.openxmlformats.org/officeDocument/2006/math">
                    <m:r>
                      <a:rPr lang="en-PH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𝓍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is normally distributed with mean </a:t>
                </a:r>
                <a14:m>
                  <m:oMath xmlns:m="http://schemas.openxmlformats.org/officeDocument/2006/math">
                    <m:r>
                      <a:rPr lang="ar-AE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and variance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ar-AE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ar-AE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ar-AE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and can be defined using this general notation</a:t>
                </a:r>
                <a:endParaRPr lang="en-PH" b="1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E3B34A4-28BE-2342-A47B-5034625E17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381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8E859B0-780B-4D11-712E-E580A0123728}"/>
                  </a:ext>
                </a:extLst>
              </p:cNvPr>
              <p:cNvSpPr txBox="1"/>
              <p:nvPr/>
            </p:nvSpPr>
            <p:spPr>
              <a:xfrm>
                <a:off x="3611880" y="5458689"/>
                <a:ext cx="6115050" cy="12551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buNone/>
                </a:pPr>
                <a:r>
                  <a:rPr lang="en-US" sz="2500" dirty="0">
                    <a:solidFill>
                      <a:schemeClr val="bg1"/>
                    </a:solidFill>
                  </a:rPr>
                  <a:t>Where:</a:t>
                </a:r>
              </a:p>
              <a:p>
                <a:pPr>
                  <a:buNone/>
                </a:pPr>
                <a:r>
                  <a:rPr lang="en-US" sz="2500" b="1" dirty="0">
                    <a:solidFill>
                      <a:schemeClr val="bg1"/>
                    </a:solidFill>
                  </a:rPr>
                  <a:t>𝜇</a:t>
                </a:r>
                <a:r>
                  <a:rPr lang="en-US" sz="2500" dirty="0">
                    <a:solidFill>
                      <a:schemeClr val="bg1"/>
                    </a:solidFill>
                  </a:rPr>
                  <a:t> = mean (center of the distribution) </a:t>
                </a:r>
              </a:p>
              <a:p>
                <a:pPr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sz="2500" b="1" dirty="0">
                            <a:solidFill>
                              <a:schemeClr val="bg1"/>
                            </a:solidFill>
                          </a:rPr>
                          <m:t>𝜎</m:t>
                        </m:r>
                      </m:e>
                      <m:sup>
                        <m:r>
                          <a:rPr lang="en-US" sz="2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sz="2500" b="1" dirty="0">
                    <a:solidFill>
                      <a:schemeClr val="bg1"/>
                    </a:solidFill>
                  </a:rPr>
                  <a:t> </a:t>
                </a:r>
                <a:r>
                  <a:rPr lang="en-US" sz="2500" dirty="0">
                    <a:solidFill>
                      <a:schemeClr val="bg1"/>
                    </a:solidFill>
                  </a:rPr>
                  <a:t>= variance (spread)</a:t>
                </a:r>
                <a:endParaRPr lang="ar-AE" sz="25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8E859B0-780B-4D11-712E-E580A01237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1880" y="5458689"/>
                <a:ext cx="6115050" cy="1255152"/>
              </a:xfrm>
              <a:prstGeom prst="rect">
                <a:avLst/>
              </a:prstGeom>
              <a:blipFill>
                <a:blip r:embed="rId3"/>
                <a:stretch>
                  <a:fillRect l="-1656" t="-4000" b="-11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1D82D12-9CB6-5C61-294D-DCED251B24C7}"/>
                  </a:ext>
                </a:extLst>
              </p:cNvPr>
              <p:cNvSpPr txBox="1"/>
              <p:nvPr/>
            </p:nvSpPr>
            <p:spPr>
              <a:xfrm>
                <a:off x="3776662" y="3986395"/>
                <a:ext cx="4638675" cy="861774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5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𝓍</m:t>
                      </m:r>
                      <m:r>
                        <a:rPr lang="en-PH" sz="50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~</m:t>
                      </m:r>
                      <m:r>
                        <a:rPr lang="en-PH" sz="50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PH" sz="5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 sz="5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sz="5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ar-AE" sz="5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ar-AE" sz="5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ar-AE" sz="50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PH" sz="50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1D82D12-9CB6-5C61-294D-DCED251B24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6662" y="3986395"/>
                <a:ext cx="4638675" cy="86177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FB452DC6-9863-85DD-5535-1F247DFE7EC8}"/>
              </a:ext>
            </a:extLst>
          </p:cNvPr>
          <p:cNvSpPr txBox="1"/>
          <p:nvPr/>
        </p:nvSpPr>
        <p:spPr>
          <a:xfrm>
            <a:off x="823912" y="4191647"/>
            <a:ext cx="2787968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PH" sz="2500" dirty="0">
                <a:solidFill>
                  <a:schemeClr val="bg1"/>
                </a:solidFill>
              </a:rPr>
              <a:t>For a 1D Gaussian:</a:t>
            </a:r>
          </a:p>
        </p:txBody>
      </p:sp>
    </p:spTree>
    <p:extLst>
      <p:ext uri="{BB962C8B-B14F-4D97-AF65-F5344CB8AC3E}">
        <p14:creationId xmlns:p14="http://schemas.microsoft.com/office/powerpoint/2010/main" val="26369709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468C880B-0510-459E-9D4B-8247D2D134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number of different colored lines&#10;&#10;AI-generated content may be incorrect.">
            <a:extLst>
              <a:ext uri="{FF2B5EF4-FFF2-40B4-BE49-F238E27FC236}">
                <a16:creationId xmlns:a16="http://schemas.microsoft.com/office/drawing/2014/main" id="{AB0BE8E3-7706-486E-81ED-B745DAF5A2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5707" y="0"/>
            <a:ext cx="8440585" cy="54000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2CA4E0D-4952-EA92-E396-8CB6264B725B}"/>
                  </a:ext>
                </a:extLst>
              </p:cNvPr>
              <p:cNvSpPr txBox="1"/>
              <p:nvPr/>
            </p:nvSpPr>
            <p:spPr>
              <a:xfrm>
                <a:off x="621982" y="5400000"/>
                <a:ext cx="3538538" cy="513282"/>
              </a:xfrm>
              <a:prstGeom prst="rect">
                <a:avLst/>
              </a:prstGeom>
              <a:noFill/>
              <a:ln w="38100">
                <a:solidFill>
                  <a:srgbClr val="7030A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𝓍</m:t>
                      </m:r>
                      <m:r>
                        <a:rPr lang="en-PH" sz="2500" b="0" i="0" smtClean="0">
                          <a:latin typeface="Cambria Math" panose="02040503050406030204" pitchFamily="18" charset="0"/>
                        </a:rPr>
                        <m:t>~ </m:t>
                      </m:r>
                      <m:r>
                        <a:rPr lang="en-PH" sz="250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PH" sz="25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25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161</m:t>
                          </m:r>
                          <m:r>
                            <a:rPr lang="en-PH" sz="25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PH" sz="25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  <m:r>
                            <a:rPr lang="en-US" sz="2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ar-AE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PH" sz="25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  <m:r>
                                <a:rPr lang="en-PH" sz="25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PH" sz="25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  <m:sup>
                              <m:r>
                                <a:rPr lang="ar-AE" sz="25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PH" sz="25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2CA4E0D-4952-EA92-E396-8CB6264B72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982" y="5400000"/>
                <a:ext cx="3538538" cy="51328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06AC2E4-12C1-CA52-4C0E-8947DACD87F6}"/>
                  </a:ext>
                </a:extLst>
              </p:cNvPr>
              <p:cNvSpPr txBox="1"/>
              <p:nvPr/>
            </p:nvSpPr>
            <p:spPr>
              <a:xfrm>
                <a:off x="4521040" y="5400000"/>
                <a:ext cx="3149918" cy="513282"/>
              </a:xfrm>
              <a:prstGeom prst="rect">
                <a:avLst/>
              </a:prstGeom>
              <a:noFill/>
              <a:ln w="38100">
                <a:solidFill>
                  <a:srgbClr val="FFC00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𝓍</m:t>
                      </m:r>
                      <m:r>
                        <a:rPr lang="en-PH" sz="2500" b="0" i="0" smtClean="0">
                          <a:latin typeface="Cambria Math" panose="02040503050406030204" pitchFamily="18" charset="0"/>
                        </a:rPr>
                        <m:t>~ </m:t>
                      </m:r>
                      <m:r>
                        <a:rPr lang="en-PH" sz="250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PH" sz="25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25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175</m:t>
                          </m:r>
                          <m:r>
                            <a:rPr lang="en-PH" sz="25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PH" sz="25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sz="2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ar-AE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PH" sz="25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  <m:r>
                                <a:rPr lang="en-PH" sz="25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PH" sz="25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e>
                            <m:sup>
                              <m:r>
                                <a:rPr lang="ar-AE" sz="25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PH" sz="25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06AC2E4-12C1-CA52-4C0E-8947DACD87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1040" y="5400000"/>
                <a:ext cx="3149918" cy="51328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5E503FC-8881-243A-DADD-AF2342B9EC13}"/>
                  </a:ext>
                </a:extLst>
              </p:cNvPr>
              <p:cNvSpPr txBox="1"/>
              <p:nvPr/>
            </p:nvSpPr>
            <p:spPr>
              <a:xfrm>
                <a:off x="8031478" y="5400000"/>
                <a:ext cx="3058478" cy="513282"/>
              </a:xfrm>
              <a:prstGeom prst="rect">
                <a:avLst/>
              </a:prstGeom>
              <a:noFill/>
              <a:ln w="38100">
                <a:solidFill>
                  <a:srgbClr val="00B05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𝓍</m:t>
                      </m:r>
                      <m:r>
                        <a:rPr lang="en-PH" sz="2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PH" sz="2500" b="0" i="0" smtClean="0">
                          <a:latin typeface="Cambria Math" panose="02040503050406030204" pitchFamily="18" charset="0"/>
                        </a:rPr>
                        <m:t>~ </m:t>
                      </m:r>
                      <m:r>
                        <a:rPr lang="en-PH" sz="250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PH" sz="25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25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200</m:t>
                          </m:r>
                          <m:r>
                            <a:rPr lang="en-PH" sz="25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PH" sz="25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2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ar-AE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PH" sz="25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  <m:r>
                                <a:rPr lang="en-PH" sz="25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PH" sz="25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e>
                            <m:sup>
                              <m:r>
                                <a:rPr lang="ar-AE" sz="25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PH" sz="25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5E503FC-8881-243A-DADD-AF2342B9EC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1478" y="5400000"/>
                <a:ext cx="3058478" cy="51328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0769C029-4432-69E4-5641-109F3BF0D6E0}"/>
              </a:ext>
            </a:extLst>
          </p:cNvPr>
          <p:cNvSpPr txBox="1"/>
          <p:nvPr/>
        </p:nvSpPr>
        <p:spPr>
          <a:xfrm>
            <a:off x="3350728" y="6187711"/>
            <a:ext cx="549054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dirty="0"/>
              <a:t>This is the general form for each distribution</a:t>
            </a:r>
          </a:p>
        </p:txBody>
      </p:sp>
    </p:spTree>
    <p:extLst>
      <p:ext uri="{BB962C8B-B14F-4D97-AF65-F5344CB8AC3E}">
        <p14:creationId xmlns:p14="http://schemas.microsoft.com/office/powerpoint/2010/main" val="387770846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873E3D0-5C01-26A4-7D84-D642401E67B1}"/>
              </a:ext>
            </a:extLst>
          </p:cNvPr>
          <p:cNvSpPr txBox="1"/>
          <p:nvPr/>
        </p:nvSpPr>
        <p:spPr>
          <a:xfrm>
            <a:off x="1045249" y="5786003"/>
            <a:ext cx="1010212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dirty="0"/>
              <a:t>If we </a:t>
            </a:r>
            <a:r>
              <a:rPr lang="en-US" sz="2200" b="1" dirty="0"/>
              <a:t>add another feature like weight</a:t>
            </a:r>
            <a:r>
              <a:rPr lang="en-US" sz="2200" dirty="0"/>
              <a:t>, 2D gaussian distributions will look like this </a:t>
            </a:r>
          </a:p>
        </p:txBody>
      </p:sp>
      <p:pic>
        <p:nvPicPr>
          <p:cNvPr id="3" name="Picture 2" descr="A chart with different colored dots&#10;&#10;AI-generated content may be incorrect.">
            <a:extLst>
              <a:ext uri="{FF2B5EF4-FFF2-40B4-BE49-F238E27FC236}">
                <a16:creationId xmlns:a16="http://schemas.microsoft.com/office/drawing/2014/main" id="{9DDD7C60-5B9A-648F-6240-130A9662B4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5470" y="0"/>
            <a:ext cx="686106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3747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EA6DAAF3-EE04-9077-4F20-E12C5D0E6A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EAD275E-87BF-3493-87B2-F7E6E89065CF}"/>
              </a:ext>
            </a:extLst>
          </p:cNvPr>
          <p:cNvSpPr txBox="1"/>
          <p:nvPr/>
        </p:nvSpPr>
        <p:spPr>
          <a:xfrm>
            <a:off x="728322" y="5786003"/>
            <a:ext cx="1073601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dirty="0"/>
              <a:t>Because this is now in two dimensions, </a:t>
            </a:r>
            <a:r>
              <a:rPr lang="en-US" sz="2200" b="1" dirty="0"/>
              <a:t>we cannot draw a bell shaped curve anymore</a:t>
            </a:r>
          </a:p>
        </p:txBody>
      </p:sp>
      <p:pic>
        <p:nvPicPr>
          <p:cNvPr id="3" name="Picture 2" descr="A chart with different colored dots&#10;&#10;AI-generated content may be incorrect.">
            <a:extLst>
              <a:ext uri="{FF2B5EF4-FFF2-40B4-BE49-F238E27FC236}">
                <a16:creationId xmlns:a16="http://schemas.microsoft.com/office/drawing/2014/main" id="{ACB5831A-D8B0-80FF-C6B3-658AAA20A5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5470" y="0"/>
            <a:ext cx="686106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96233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94DFF4E1-60A8-EC3F-3AFA-823BB6066D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2536222-369C-23DC-2EAE-297CCE5F7AB5}"/>
              </a:ext>
            </a:extLst>
          </p:cNvPr>
          <p:cNvSpPr txBox="1"/>
          <p:nvPr/>
        </p:nvSpPr>
        <p:spPr>
          <a:xfrm>
            <a:off x="700657" y="5786003"/>
            <a:ext cx="1079135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dirty="0"/>
              <a:t>To visualize where the averages or means are, </a:t>
            </a:r>
            <a:r>
              <a:rPr lang="en-US" sz="2200" b="1" dirty="0"/>
              <a:t>we draw circles around our distribution </a:t>
            </a:r>
          </a:p>
        </p:txBody>
      </p:sp>
      <p:pic>
        <p:nvPicPr>
          <p:cNvPr id="7" name="Picture 6" descr="A graph with different colored circles&#10;&#10;AI-generated content may be incorrect.">
            <a:extLst>
              <a:ext uri="{FF2B5EF4-FFF2-40B4-BE49-F238E27FC236}">
                <a16:creationId xmlns:a16="http://schemas.microsoft.com/office/drawing/2014/main" id="{C9025CF7-28EE-E9F3-D601-B7DA06C6D4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1288" y="0"/>
            <a:ext cx="6689423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01500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41E139D3-F061-6CB8-423D-9074987A2A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09690AA-74BA-0E98-31F3-51759920A4CD}"/>
              </a:ext>
            </a:extLst>
          </p:cNvPr>
          <p:cNvSpPr txBox="1"/>
          <p:nvPr/>
        </p:nvSpPr>
        <p:spPr>
          <a:xfrm>
            <a:off x="1806907" y="5786003"/>
            <a:ext cx="857882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dirty="0"/>
              <a:t>Multivariate gaussian distributions are visualized using </a:t>
            </a:r>
            <a:r>
              <a:rPr lang="en-US" sz="2200" b="1" dirty="0"/>
              <a:t>contour plots</a:t>
            </a:r>
          </a:p>
        </p:txBody>
      </p:sp>
      <p:pic>
        <p:nvPicPr>
          <p:cNvPr id="7" name="Picture 6" descr="A graph with different colored circles&#10;&#10;AI-generated content may be incorrect.">
            <a:extLst>
              <a:ext uri="{FF2B5EF4-FFF2-40B4-BE49-F238E27FC236}">
                <a16:creationId xmlns:a16="http://schemas.microsoft.com/office/drawing/2014/main" id="{61864B0C-0437-B72A-59A2-CAA55556E8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1288" y="0"/>
            <a:ext cx="6689423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79526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B94881E4-2E18-C642-F692-AE7D9DA7B7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A3F87D7-9F66-2555-12DD-9BFD0FE92BFF}"/>
              </a:ext>
            </a:extLst>
          </p:cNvPr>
          <p:cNvSpPr txBox="1"/>
          <p:nvPr/>
        </p:nvSpPr>
        <p:spPr>
          <a:xfrm>
            <a:off x="1050368" y="5786003"/>
            <a:ext cx="1009193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dirty="0"/>
              <a:t>Contour plots lets us see the </a:t>
            </a:r>
            <a:r>
              <a:rPr lang="en-US" sz="2200" b="1" dirty="0"/>
              <a:t>high probability density </a:t>
            </a:r>
            <a:r>
              <a:rPr lang="en-US" sz="2200" dirty="0"/>
              <a:t>and </a:t>
            </a:r>
            <a:r>
              <a:rPr lang="en-US" sz="2200" b="1" dirty="0"/>
              <a:t>lower density regions </a:t>
            </a:r>
          </a:p>
        </p:txBody>
      </p:sp>
      <p:pic>
        <p:nvPicPr>
          <p:cNvPr id="5" name="Picture 4" descr="A graph with different colored circles&#10;&#10;AI-generated content may be incorrect.">
            <a:extLst>
              <a:ext uri="{FF2B5EF4-FFF2-40B4-BE49-F238E27FC236}">
                <a16:creationId xmlns:a16="http://schemas.microsoft.com/office/drawing/2014/main" id="{A71A9C0F-EADE-9E14-2F79-D42DE32F10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1288" y="0"/>
            <a:ext cx="6689423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99407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7D64ED76-BEB7-30A9-3F70-19168ED135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26C6450-7ED5-A72D-FB1D-D4D8247F7012}"/>
              </a:ext>
            </a:extLst>
          </p:cNvPr>
          <p:cNvSpPr txBox="1"/>
          <p:nvPr/>
        </p:nvSpPr>
        <p:spPr>
          <a:xfrm>
            <a:off x="1050368" y="5786003"/>
            <a:ext cx="1009193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dirty="0"/>
              <a:t>Contour plots lets us see the </a:t>
            </a:r>
            <a:r>
              <a:rPr lang="en-US" sz="2200" b="1" dirty="0"/>
              <a:t>high probability density </a:t>
            </a:r>
            <a:r>
              <a:rPr lang="en-US" sz="2200" dirty="0"/>
              <a:t>and </a:t>
            </a:r>
            <a:r>
              <a:rPr lang="en-US" sz="2200" b="1" dirty="0"/>
              <a:t>lower density regions </a:t>
            </a:r>
          </a:p>
        </p:txBody>
      </p:sp>
      <p:pic>
        <p:nvPicPr>
          <p:cNvPr id="5" name="Picture 4" descr="A graph with different colored circles&#10;&#10;AI-generated content may be incorrect.">
            <a:extLst>
              <a:ext uri="{FF2B5EF4-FFF2-40B4-BE49-F238E27FC236}">
                <a16:creationId xmlns:a16="http://schemas.microsoft.com/office/drawing/2014/main" id="{829D5294-7A77-449B-690C-194DFF1A3B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1288" y="0"/>
            <a:ext cx="6689423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00644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B925AE83-16E5-7D9E-D7F3-31CFF37225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1F5093B-7FE7-8623-87AA-92A252CCA308}"/>
              </a:ext>
            </a:extLst>
          </p:cNvPr>
          <p:cNvSpPr txBox="1"/>
          <p:nvPr/>
        </p:nvSpPr>
        <p:spPr>
          <a:xfrm>
            <a:off x="1841435" y="5786003"/>
            <a:ext cx="850983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b="1" dirty="0"/>
              <a:t>Inner ellipses </a:t>
            </a:r>
            <a:r>
              <a:rPr lang="en-US" sz="2200" dirty="0"/>
              <a:t>show the region with the </a:t>
            </a:r>
            <a:r>
              <a:rPr lang="en-US" sz="2200" b="1" dirty="0">
                <a:solidFill>
                  <a:srgbClr val="00B050"/>
                </a:solidFill>
              </a:rPr>
              <a:t>highest probability density</a:t>
            </a:r>
            <a:endParaRPr lang="en-US" sz="2200" b="1" dirty="0">
              <a:solidFill>
                <a:srgbClr val="FF0000"/>
              </a:solidFill>
            </a:endParaRPr>
          </a:p>
        </p:txBody>
      </p:sp>
      <p:pic>
        <p:nvPicPr>
          <p:cNvPr id="6" name="Picture 5" descr="A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F598E8AD-6FEE-FAB1-94C6-202BA174FD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1288" y="0"/>
            <a:ext cx="6689423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97067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4D12EA84-D934-D6B8-EFE2-44D8DDEA0B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94F4632-0FBE-3F34-3797-A8D3FB66FCC4}"/>
              </a:ext>
            </a:extLst>
          </p:cNvPr>
          <p:cNvSpPr txBox="1"/>
          <p:nvPr/>
        </p:nvSpPr>
        <p:spPr>
          <a:xfrm>
            <a:off x="1812582" y="5786003"/>
            <a:ext cx="856753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b="1" dirty="0"/>
              <a:t>Inner ellipses </a:t>
            </a:r>
            <a:r>
              <a:rPr lang="en-US" sz="2200" dirty="0"/>
              <a:t>show the region with the </a:t>
            </a:r>
            <a:r>
              <a:rPr lang="en-US" sz="2200" b="1" dirty="0">
                <a:solidFill>
                  <a:srgbClr val="00B050"/>
                </a:solidFill>
              </a:rPr>
              <a:t>highest probability density. </a:t>
            </a:r>
            <a:r>
              <a:rPr lang="en-US" sz="2200" b="1" dirty="0">
                <a:solidFill>
                  <a:srgbClr val="FF0000"/>
                </a:solidFill>
              </a:rPr>
              <a:t> </a:t>
            </a:r>
          </a:p>
        </p:txBody>
      </p:sp>
      <p:pic>
        <p:nvPicPr>
          <p:cNvPr id="7" name="Picture 6" descr="A graph with colored circles and numbers&#10;&#10;AI-generated content may be incorrect.">
            <a:extLst>
              <a:ext uri="{FF2B5EF4-FFF2-40B4-BE49-F238E27FC236}">
                <a16:creationId xmlns:a16="http://schemas.microsoft.com/office/drawing/2014/main" id="{EAEE1983-1185-ED70-3584-329F48DEB8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1288" y="0"/>
            <a:ext cx="6689423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560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AC8D964B-49DE-77F7-63E5-2856A6B6F3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distribution of heights with Ryugyong Hotel in the background&#10;&#10;AI-generated content may be incorrect.">
            <a:extLst>
              <a:ext uri="{FF2B5EF4-FFF2-40B4-BE49-F238E27FC236}">
                <a16:creationId xmlns:a16="http://schemas.microsoft.com/office/drawing/2014/main" id="{37F04C55-BC74-26D6-1EBD-C6E73B836D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5999" y="0"/>
            <a:ext cx="7560001" cy="5400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41C5238-F9AA-3446-BCC4-E81608117C86}"/>
              </a:ext>
            </a:extLst>
          </p:cNvPr>
          <p:cNvSpPr/>
          <p:nvPr/>
        </p:nvSpPr>
        <p:spPr>
          <a:xfrm>
            <a:off x="2073285" y="1053462"/>
            <a:ext cx="914400" cy="32930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D9145A5-2FE0-9FAC-F738-208091CF88F8}"/>
              </a:ext>
            </a:extLst>
          </p:cNvPr>
          <p:cNvSpPr txBox="1"/>
          <p:nvPr/>
        </p:nvSpPr>
        <p:spPr>
          <a:xfrm>
            <a:off x="1410211" y="5804538"/>
            <a:ext cx="937160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500" dirty="0"/>
              <a:t>In this example, the </a:t>
            </a:r>
            <a:r>
              <a:rPr lang="en-US" sz="2500" b="1" dirty="0">
                <a:solidFill>
                  <a:srgbClr val="0070C0"/>
                </a:solidFill>
              </a:rPr>
              <a:t>curve</a:t>
            </a:r>
            <a:r>
              <a:rPr lang="en-US" sz="2500" dirty="0"/>
              <a:t> represents human height measurements</a:t>
            </a:r>
            <a:endParaRPr lang="en-PH" sz="2500" dirty="0"/>
          </a:p>
        </p:txBody>
      </p:sp>
    </p:spTree>
    <p:extLst>
      <p:ext uri="{BB962C8B-B14F-4D97-AF65-F5344CB8AC3E}">
        <p14:creationId xmlns:p14="http://schemas.microsoft.com/office/powerpoint/2010/main" val="225140959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2713D218-E8EE-E8B2-62A5-17E81C9F9D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1D29003-33E4-8817-AAAF-7526C491D4D1}"/>
              </a:ext>
            </a:extLst>
          </p:cNvPr>
          <p:cNvSpPr txBox="1"/>
          <p:nvPr/>
        </p:nvSpPr>
        <p:spPr>
          <a:xfrm>
            <a:off x="2244425" y="5786003"/>
            <a:ext cx="770390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dirty="0"/>
              <a:t>This means that the data points </a:t>
            </a:r>
            <a:r>
              <a:rPr lang="en-US" sz="2200" b="1" dirty="0"/>
              <a:t>inside or close to this region </a:t>
            </a:r>
          </a:p>
          <a:p>
            <a:pPr algn="ctr"/>
            <a:r>
              <a:rPr lang="en-US" sz="2200" dirty="0"/>
              <a:t>have </a:t>
            </a:r>
            <a:r>
              <a:rPr lang="en-US" sz="2200" b="1" dirty="0"/>
              <a:t>Heights and Weights that are close to the mean  </a:t>
            </a:r>
            <a:endParaRPr lang="en-US" sz="2200" b="1" dirty="0">
              <a:solidFill>
                <a:srgbClr val="FF0000"/>
              </a:solidFill>
            </a:endParaRPr>
          </a:p>
        </p:txBody>
      </p:sp>
      <p:pic>
        <p:nvPicPr>
          <p:cNvPr id="7" name="Picture 6" descr="A graph with colored circles and numbers&#10;&#10;AI-generated content may be incorrect.">
            <a:extLst>
              <a:ext uri="{FF2B5EF4-FFF2-40B4-BE49-F238E27FC236}">
                <a16:creationId xmlns:a16="http://schemas.microsoft.com/office/drawing/2014/main" id="{68E4E22B-151C-CDB0-1CE1-4F6976ABAE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1288" y="0"/>
            <a:ext cx="6689423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66852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20ADF0C0-5CFE-7BF3-B32D-2FCD4D14B1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6FE59E7-7CF6-E6F1-C4F6-CEED5FB16848}"/>
              </a:ext>
            </a:extLst>
          </p:cNvPr>
          <p:cNvSpPr txBox="1"/>
          <p:nvPr/>
        </p:nvSpPr>
        <p:spPr>
          <a:xfrm>
            <a:off x="1959929" y="5786003"/>
            <a:ext cx="827284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b="1" dirty="0"/>
              <a:t>Outer ellipses </a:t>
            </a:r>
            <a:r>
              <a:rPr lang="en-US" sz="2200" dirty="0"/>
              <a:t>show the region with the</a:t>
            </a:r>
            <a:r>
              <a:rPr lang="en-US" sz="2200" dirty="0">
                <a:solidFill>
                  <a:srgbClr val="FF0000"/>
                </a:solidFill>
              </a:rPr>
              <a:t> </a:t>
            </a:r>
            <a:r>
              <a:rPr lang="en-US" sz="2200" b="1" dirty="0">
                <a:solidFill>
                  <a:srgbClr val="FF0000"/>
                </a:solidFill>
              </a:rPr>
              <a:t>lower probability density </a:t>
            </a:r>
          </a:p>
        </p:txBody>
      </p:sp>
      <p:pic>
        <p:nvPicPr>
          <p:cNvPr id="8" name="Picture 7" descr="A graph of different colored circles&#10;&#10;AI-generated content may be incorrect.">
            <a:extLst>
              <a:ext uri="{FF2B5EF4-FFF2-40B4-BE49-F238E27FC236}">
                <a16:creationId xmlns:a16="http://schemas.microsoft.com/office/drawing/2014/main" id="{3CE0C55E-B590-7CBA-053B-635E02F872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1288" y="0"/>
            <a:ext cx="6689423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81651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90C29166-FB7D-B94D-3863-9099326E4D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graph of different colored circles&#10;&#10;AI-generated content may be incorrect.">
            <a:extLst>
              <a:ext uri="{FF2B5EF4-FFF2-40B4-BE49-F238E27FC236}">
                <a16:creationId xmlns:a16="http://schemas.microsoft.com/office/drawing/2014/main" id="{1AD91353-14F3-BA5F-4EFE-68D16E2839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1288" y="0"/>
            <a:ext cx="6689423" cy="5400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ADE9219-6E0A-B3B5-58A4-59F6F45AAAD1}"/>
              </a:ext>
            </a:extLst>
          </p:cNvPr>
          <p:cNvSpPr txBox="1"/>
          <p:nvPr/>
        </p:nvSpPr>
        <p:spPr>
          <a:xfrm>
            <a:off x="2244425" y="5786003"/>
            <a:ext cx="770390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dirty="0"/>
              <a:t>This means that the data points </a:t>
            </a:r>
            <a:r>
              <a:rPr lang="en-US" sz="2200" b="1" dirty="0"/>
              <a:t>inside or close to this region </a:t>
            </a:r>
          </a:p>
          <a:p>
            <a:pPr algn="ctr"/>
            <a:r>
              <a:rPr lang="en-US" sz="2200" dirty="0"/>
              <a:t>have </a:t>
            </a:r>
            <a:r>
              <a:rPr lang="en-US" sz="2200" b="1" dirty="0"/>
              <a:t>Heights and Weights that are far from the mean  </a:t>
            </a:r>
            <a:endParaRPr lang="en-US" sz="2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341097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4306B2D3-B546-8B9B-0DD1-886409A16F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05D05E4-AB50-1BC3-CE32-95DA8F1A47D9}"/>
              </a:ext>
            </a:extLst>
          </p:cNvPr>
          <p:cNvSpPr txBox="1"/>
          <p:nvPr/>
        </p:nvSpPr>
        <p:spPr>
          <a:xfrm>
            <a:off x="2461206" y="5786003"/>
            <a:ext cx="727032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dirty="0"/>
              <a:t>It is easier to view </a:t>
            </a:r>
            <a:r>
              <a:rPr lang="en-US" sz="2200" b="1" dirty="0"/>
              <a:t>Contour Plots</a:t>
            </a:r>
            <a:r>
              <a:rPr lang="en-US" sz="2200" dirty="0"/>
              <a:t> that are filled with colors </a:t>
            </a:r>
          </a:p>
          <a:p>
            <a:pPr algn="ctr"/>
            <a:r>
              <a:rPr lang="en-US" sz="2200" dirty="0"/>
              <a:t>inside each ellipse to view the density. </a:t>
            </a:r>
            <a:endParaRPr lang="en-US" sz="2200" b="1" dirty="0">
              <a:solidFill>
                <a:srgbClr val="FF0000"/>
              </a:solidFill>
            </a:endParaRPr>
          </a:p>
        </p:txBody>
      </p:sp>
      <p:pic>
        <p:nvPicPr>
          <p:cNvPr id="11" name="Picture 10" descr="A diagram of a diagram of a person and person&#10;&#10;AI-generated content may be incorrect.">
            <a:extLst>
              <a:ext uri="{FF2B5EF4-FFF2-40B4-BE49-F238E27FC236}">
                <a16:creationId xmlns:a16="http://schemas.microsoft.com/office/drawing/2014/main" id="{B5573DF4-3B42-40DF-2B5C-D8F6963336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1288" y="0"/>
            <a:ext cx="6689423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50242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14DB5BB-A40B-59E5-75BD-97014AFE95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B1BBBF-A610-7379-78C5-88F69ABAD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Gaussian Distribution</a:t>
            </a:r>
            <a:endParaRPr lang="en-PH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7F4BDB-F883-83B2-AE52-4322C1C126C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>
                    <a:solidFill>
                      <a:schemeClr val="bg1"/>
                    </a:solidFill>
                  </a:rPr>
                  <a:t>A random variable </a:t>
                </a:r>
                <a14:m>
                  <m:oMath xmlns:m="http://schemas.openxmlformats.org/officeDocument/2006/math">
                    <m:r>
                      <a:rPr lang="en-PH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𝓍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is normally distributed with mean </a:t>
                </a:r>
                <a14:m>
                  <m:oMath xmlns:m="http://schemas.openxmlformats.org/officeDocument/2006/math">
                    <m:r>
                      <a:rPr lang="ar-AE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and covariance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and can be defined using this general notation</a:t>
                </a:r>
                <a:endParaRPr lang="en-PH" b="1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:endParaRPr lang="en-PH" b="1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7F4BDB-F883-83B2-AE52-4322C1C126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381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06C077F-9F4F-555A-BA8F-95AAE8E31C1D}"/>
                  </a:ext>
                </a:extLst>
              </p:cNvPr>
              <p:cNvSpPr txBox="1"/>
              <p:nvPr/>
            </p:nvSpPr>
            <p:spPr>
              <a:xfrm>
                <a:off x="3611880" y="5115612"/>
                <a:ext cx="6115050" cy="128272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buNone/>
                </a:pPr>
                <a:r>
                  <a:rPr lang="en-US" sz="2500" dirty="0">
                    <a:solidFill>
                      <a:schemeClr val="bg1"/>
                    </a:solidFill>
                  </a:rPr>
                  <a:t>Where:</a:t>
                </a:r>
              </a:p>
              <a:p>
                <a:pPr>
                  <a:buNone/>
                </a:pPr>
                <a:r>
                  <a:rPr lang="en-US" sz="2500" b="1" dirty="0">
                    <a:solidFill>
                      <a:schemeClr val="bg1"/>
                    </a:solidFill>
                  </a:rPr>
                  <a:t>𝜇</a:t>
                </a:r>
                <a:r>
                  <a:rPr lang="en-US" sz="2500" dirty="0">
                    <a:solidFill>
                      <a:schemeClr val="bg1"/>
                    </a:solidFill>
                  </a:rPr>
                  <a:t> = mean (center of the distribution) </a:t>
                </a:r>
              </a:p>
              <a:p>
                <a:pPr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r>
                      <a:rPr lang="el-GR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500" dirty="0">
                    <a:solidFill>
                      <a:schemeClr val="bg1"/>
                    </a:solidFill>
                  </a:rPr>
                  <a:t>= covariance (spread)</a:t>
                </a:r>
                <a:endParaRPr lang="ar-AE" sz="25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06C077F-9F4F-555A-BA8F-95AAE8E31C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1880" y="5115612"/>
                <a:ext cx="6115050" cy="1282723"/>
              </a:xfrm>
              <a:prstGeom prst="rect">
                <a:avLst/>
              </a:prstGeom>
              <a:blipFill>
                <a:blip r:embed="rId3"/>
                <a:stretch>
                  <a:fillRect l="-1656" t="-3883" b="-97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CBBE525-2FC8-A5F9-60F2-367656A63DE6}"/>
                  </a:ext>
                </a:extLst>
              </p:cNvPr>
              <p:cNvSpPr txBox="1"/>
              <p:nvPr/>
            </p:nvSpPr>
            <p:spPr>
              <a:xfrm>
                <a:off x="3776662" y="3986395"/>
                <a:ext cx="4638675" cy="861774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5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𝓍</m:t>
                      </m:r>
                      <m:r>
                        <a:rPr lang="en-PH" sz="50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~</m:t>
                      </m:r>
                      <m:r>
                        <a:rPr lang="en-PH" sz="50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PH" sz="5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 sz="5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sz="5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l-GR" sz="5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e>
                      </m:d>
                    </m:oMath>
                  </m:oMathPara>
                </a14:m>
                <a:endParaRPr lang="en-PH" sz="50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CBBE525-2FC8-A5F9-60F2-367656A63D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6662" y="3986395"/>
                <a:ext cx="4638675" cy="86177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9A6B33B5-6EA4-10DC-51DA-7C888F6E1925}"/>
              </a:ext>
            </a:extLst>
          </p:cNvPr>
          <p:cNvSpPr txBox="1"/>
          <p:nvPr/>
        </p:nvSpPr>
        <p:spPr>
          <a:xfrm>
            <a:off x="823912" y="4191647"/>
            <a:ext cx="2787968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PH" sz="2500" dirty="0">
                <a:solidFill>
                  <a:schemeClr val="bg1"/>
                </a:solidFill>
              </a:rPr>
              <a:t>For a 2D Gaussian:</a:t>
            </a:r>
          </a:p>
        </p:txBody>
      </p:sp>
    </p:spTree>
    <p:extLst>
      <p:ext uri="{BB962C8B-B14F-4D97-AF65-F5344CB8AC3E}">
        <p14:creationId xmlns:p14="http://schemas.microsoft.com/office/powerpoint/2010/main" val="156948318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6D78B617-A4EC-56BF-B8D6-3ED57ACD26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diagram of a diagram of a person and person&#10;&#10;AI-generated content may be incorrect.">
            <a:extLst>
              <a:ext uri="{FF2B5EF4-FFF2-40B4-BE49-F238E27FC236}">
                <a16:creationId xmlns:a16="http://schemas.microsoft.com/office/drawing/2014/main" id="{5673B9A3-EC38-E37D-043A-9B7F441187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1288" y="0"/>
            <a:ext cx="6689423" cy="54000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EE20DAE-9771-AE98-ACDC-83A5F356FA58}"/>
                  </a:ext>
                </a:extLst>
              </p:cNvPr>
              <p:cNvSpPr txBox="1"/>
              <p:nvPr/>
            </p:nvSpPr>
            <p:spPr>
              <a:xfrm>
                <a:off x="599121" y="5400000"/>
                <a:ext cx="3686439" cy="681918"/>
              </a:xfrm>
              <a:prstGeom prst="rect">
                <a:avLst/>
              </a:prstGeom>
              <a:noFill/>
              <a:ln w="38100">
                <a:solidFill>
                  <a:srgbClr val="7030A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𝓍</m:t>
                      </m:r>
                      <m:r>
                        <a:rPr lang="en-PH" sz="2100" b="0" i="0" smtClean="0">
                          <a:latin typeface="Cambria Math" panose="02040503050406030204" pitchFamily="18" charset="0"/>
                        </a:rPr>
                        <m:t>~ </m:t>
                      </m:r>
                      <m:r>
                        <a:rPr lang="en-PH" sz="210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PH" sz="21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PH" sz="21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PH" sz="21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PH" sz="21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162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PH" sz="21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62</m:t>
                                    </m:r>
                                  </m:e>
                                </m:mr>
                              </m:m>
                            </m:e>
                          </m:d>
                          <m:r>
                            <a:rPr lang="en-US" sz="21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PH" sz="21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PH" sz="21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PH" sz="21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36</m:t>
                                    </m:r>
                                  </m:e>
                                  <m:e>
                                    <m:r>
                                      <a:rPr lang="en-PH" sz="21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29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PH" sz="21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29</m:t>
                                    </m:r>
                                  </m:e>
                                  <m:e>
                                    <m:r>
                                      <a:rPr lang="en-PH" sz="21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64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</m:d>
                    </m:oMath>
                  </m:oMathPara>
                </a14:m>
                <a:endParaRPr lang="en-PH" sz="21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EE20DAE-9771-AE98-ACDC-83A5F356FA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121" y="5400000"/>
                <a:ext cx="3686439" cy="68191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E5F007E-2BA4-2CA5-6856-FD8AB1C8E203}"/>
                  </a:ext>
                </a:extLst>
              </p:cNvPr>
              <p:cNvSpPr txBox="1"/>
              <p:nvPr/>
            </p:nvSpPr>
            <p:spPr>
              <a:xfrm>
                <a:off x="4777460" y="5400000"/>
                <a:ext cx="3510438" cy="620876"/>
              </a:xfrm>
              <a:prstGeom prst="rect">
                <a:avLst/>
              </a:prstGeom>
              <a:noFill/>
              <a:ln w="38100">
                <a:solidFill>
                  <a:srgbClr val="FFC00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𝓍</m:t>
                      </m:r>
                      <m:r>
                        <a:rPr lang="en-PH" sz="2100" b="0" i="0" smtClean="0">
                          <a:latin typeface="Cambria Math" panose="02040503050406030204" pitchFamily="18" charset="0"/>
                        </a:rPr>
                        <m:t>~ </m:t>
                      </m:r>
                      <m:r>
                        <a:rPr lang="en-PH" sz="210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PH" sz="21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PH" sz="21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PH" sz="21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PH" sz="2100" i="1" dirty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PH" sz="2100" b="0" i="1" dirty="0" smtClean="0">
                                        <a:latin typeface="Cambria Math" panose="02040503050406030204" pitchFamily="18" charset="0"/>
                                      </a:rPr>
                                      <m:t>75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PH" sz="2100" b="0" i="1" dirty="0" smtClean="0">
                                        <a:latin typeface="Cambria Math" panose="02040503050406030204" pitchFamily="18" charset="0"/>
                                      </a:rPr>
                                      <m:t>78</m:t>
                                    </m:r>
                                  </m:e>
                                </m:mr>
                              </m:m>
                            </m:e>
                          </m:d>
                          <m:r>
                            <a:rPr lang="en-US" sz="21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PH" sz="21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PH" sz="21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PH" sz="2100" b="0" i="1" smtClean="0">
                                        <a:latin typeface="Cambria Math" panose="02040503050406030204" pitchFamily="18" charset="0"/>
                                      </a:rPr>
                                      <m:t>49</m:t>
                                    </m:r>
                                  </m:e>
                                  <m:e>
                                    <m:r>
                                      <a:rPr lang="en-PH" sz="2100" b="0" i="1" smtClean="0">
                                        <a:latin typeface="Cambria Math" panose="02040503050406030204" pitchFamily="18" charset="0"/>
                                      </a:rPr>
                                      <m:t>42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PH" sz="2100" b="0" i="1" smtClean="0">
                                        <a:latin typeface="Cambria Math" panose="02040503050406030204" pitchFamily="18" charset="0"/>
                                      </a:rPr>
                                      <m:t>42</m:t>
                                    </m:r>
                                  </m:e>
                                  <m:e>
                                    <m:r>
                                      <a:rPr lang="en-PH" sz="2100" b="0" i="1" smtClean="0">
                                        <a:latin typeface="Cambria Math" panose="02040503050406030204" pitchFamily="18" charset="0"/>
                                      </a:rPr>
                                      <m:t>100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</m:d>
                    </m:oMath>
                  </m:oMathPara>
                </a14:m>
                <a:endParaRPr lang="en-PH" sz="21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E5F007E-2BA4-2CA5-6856-FD8AB1C8E2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7460" y="5400000"/>
                <a:ext cx="3510438" cy="62087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5025149-3DEE-7D2A-CCE4-E2CD30C79C54}"/>
                  </a:ext>
                </a:extLst>
              </p:cNvPr>
              <p:cNvSpPr txBox="1"/>
              <p:nvPr/>
            </p:nvSpPr>
            <p:spPr>
              <a:xfrm>
                <a:off x="8779798" y="5400000"/>
                <a:ext cx="3412201" cy="614271"/>
              </a:xfrm>
              <a:prstGeom prst="rect">
                <a:avLst/>
              </a:prstGeom>
              <a:noFill/>
              <a:ln w="38100">
                <a:solidFill>
                  <a:srgbClr val="00B05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𝓍</m:t>
                      </m:r>
                      <m:r>
                        <a:rPr lang="en-PH" sz="2100" b="0" i="0" smtClean="0"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en-PH" sz="210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PH" sz="21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PH" sz="21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PH" sz="21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PH" sz="2100" b="0" i="1" dirty="0" smtClean="0">
                                        <a:latin typeface="Cambria Math" panose="02040503050406030204" pitchFamily="18" charset="0"/>
                                      </a:rPr>
                                      <m:t>201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PH" sz="2100" b="0" i="1" dirty="0" smtClean="0">
                                        <a:latin typeface="Cambria Math" panose="02040503050406030204" pitchFamily="18" charset="0"/>
                                      </a:rPr>
                                      <m:t>102</m:t>
                                    </m:r>
                                  </m:e>
                                </m:mr>
                              </m:m>
                            </m:e>
                          </m:d>
                          <m:r>
                            <a:rPr lang="en-US" sz="21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PH" sz="21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PH" sz="21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PH" sz="2100" b="0" i="1" smtClean="0">
                                        <a:latin typeface="Cambria Math" panose="02040503050406030204" pitchFamily="18" charset="0"/>
                                      </a:rPr>
                                      <m:t>64</m:t>
                                    </m:r>
                                  </m:e>
                                  <m:e>
                                    <m:r>
                                      <a:rPr lang="en-PH" sz="2100" b="0" i="1" smtClean="0">
                                        <a:latin typeface="Cambria Math" panose="02040503050406030204" pitchFamily="18" charset="0"/>
                                      </a:rPr>
                                      <m:t>67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PH" sz="2100" b="0" i="1" smtClean="0">
                                        <a:latin typeface="Cambria Math" panose="02040503050406030204" pitchFamily="18" charset="0"/>
                                      </a:rPr>
                                      <m:t>67</m:t>
                                    </m:r>
                                  </m:e>
                                  <m:e>
                                    <m:r>
                                      <a:rPr lang="en-PH" sz="2100" b="0" i="1" smtClean="0">
                                        <a:latin typeface="Cambria Math" panose="02040503050406030204" pitchFamily="18" charset="0"/>
                                      </a:rPr>
                                      <m:t>144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</m:d>
                    </m:oMath>
                  </m:oMathPara>
                </a14:m>
                <a:endParaRPr lang="en-PH" sz="21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5025149-3DEE-7D2A-CCE4-E2CD30C79C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9798" y="5400000"/>
                <a:ext cx="3412201" cy="61427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E5CE9E62-7D78-35C5-B424-1702A9519122}"/>
              </a:ext>
            </a:extLst>
          </p:cNvPr>
          <p:cNvSpPr txBox="1"/>
          <p:nvPr/>
        </p:nvSpPr>
        <p:spPr>
          <a:xfrm>
            <a:off x="3350728" y="6242795"/>
            <a:ext cx="549054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dirty="0"/>
              <a:t>This is the general form for each distribution</a:t>
            </a:r>
          </a:p>
        </p:txBody>
      </p:sp>
    </p:spTree>
    <p:extLst>
      <p:ext uri="{BB962C8B-B14F-4D97-AF65-F5344CB8AC3E}">
        <p14:creationId xmlns:p14="http://schemas.microsoft.com/office/powerpoint/2010/main" val="45634326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EAA7FBE8-04F2-5AA6-DD01-9DF139EB7F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A6A90-F469-66E3-1CEB-4587549D1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Gaussian Distribution</a:t>
            </a:r>
            <a:endParaRPr lang="en-P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67C06F-B3BF-EB52-2936-459FEB687F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 Gaussian doesn’t just describe data, it can also </a:t>
            </a:r>
            <a:r>
              <a:rPr lang="en-US" b="1" dirty="0"/>
              <a:t>generate data </a:t>
            </a:r>
            <a:r>
              <a:rPr lang="en-US" dirty="0"/>
              <a:t>that </a:t>
            </a:r>
            <a:r>
              <a:rPr lang="en-US" b="1" dirty="0"/>
              <a:t>“looks like” </a:t>
            </a:r>
            <a:r>
              <a:rPr lang="en-US" dirty="0"/>
              <a:t>it came from that distribution.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We can </a:t>
            </a:r>
            <a:r>
              <a:rPr lang="en-US" b="1" dirty="0"/>
              <a:t>“generate data” </a:t>
            </a:r>
            <a:r>
              <a:rPr lang="en-US" dirty="0"/>
              <a:t>by sampling data from the distribution</a:t>
            </a: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09387688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953C93-A742-54DD-AFF0-9AA412FE93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32BEEF4-32E7-29D9-F789-0D3B91A29FC4}"/>
              </a:ext>
            </a:extLst>
          </p:cNvPr>
          <p:cNvSpPr txBox="1">
            <a:spLocks/>
          </p:cNvSpPr>
          <p:nvPr/>
        </p:nvSpPr>
        <p:spPr>
          <a:xfrm>
            <a:off x="838200" y="22868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indent="-685800" algn="l">
              <a:buFont typeface="Wingdings" pitchFamily="2" charset="2"/>
              <a:buChar char="Ø"/>
            </a:pPr>
            <a:r>
              <a:rPr lang="en-US" sz="4000" b="1" dirty="0"/>
              <a:t>Normal/Gaussian Distributions</a:t>
            </a:r>
          </a:p>
          <a:p>
            <a:pPr marL="685800" indent="-685800" algn="l">
              <a:buFont typeface="Wingdings" pitchFamily="2" charset="2"/>
              <a:buChar char="Ø"/>
            </a:pPr>
            <a:r>
              <a:rPr lang="en-US" sz="4000" b="1" dirty="0"/>
              <a:t>Gaussian Mixture Models</a:t>
            </a:r>
          </a:p>
          <a:p>
            <a:pPr marL="685800" indent="-685800" algn="l">
              <a:buFont typeface="Wingdings" pitchFamily="2" charset="2"/>
              <a:buChar char="Ø"/>
            </a:pPr>
            <a:r>
              <a:rPr lang="en-US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Expectation Maximization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12D87A-144F-FC60-04D1-40B311920CDB}"/>
              </a:ext>
            </a:extLst>
          </p:cNvPr>
          <p:cNvSpPr txBox="1">
            <a:spLocks/>
          </p:cNvSpPr>
          <p:nvPr/>
        </p:nvSpPr>
        <p:spPr>
          <a:xfrm>
            <a:off x="838199" y="826369"/>
            <a:ext cx="10974049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solidFill>
                  <a:srgbClr val="32418C"/>
                </a:solidFill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363174512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61F1D68E-8E9F-26B4-D070-A1224ED4B6B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843" t="19412" r="48667" b="3334"/>
          <a:stretch>
            <a:fillRect/>
          </a:stretch>
        </p:blipFill>
        <p:spPr>
          <a:xfrm>
            <a:off x="710453" y="1442197"/>
            <a:ext cx="5656729" cy="397360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20ADABD-6D50-66A6-E0BC-28FA07ED6B04}"/>
              </a:ext>
            </a:extLst>
          </p:cNvPr>
          <p:cNvSpPr txBox="1"/>
          <p:nvPr/>
        </p:nvSpPr>
        <p:spPr>
          <a:xfrm>
            <a:off x="2931919" y="676121"/>
            <a:ext cx="121379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b="1" dirty="0" err="1"/>
              <a:t>KMeans</a:t>
            </a:r>
            <a:endParaRPr lang="en-US" sz="2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499118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1086618A-131B-2EB6-C95C-15910B133A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AAD487CF-DB23-71A1-141F-79306952CA3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843" t="19412" r="3922" b="3334"/>
          <a:stretch>
            <a:fillRect/>
          </a:stretch>
        </p:blipFill>
        <p:spPr>
          <a:xfrm>
            <a:off x="710453" y="1442197"/>
            <a:ext cx="10771094" cy="397360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6249EB3-71A4-3324-9EDA-25A8B7980DF0}"/>
              </a:ext>
            </a:extLst>
          </p:cNvPr>
          <p:cNvSpPr txBox="1"/>
          <p:nvPr/>
        </p:nvSpPr>
        <p:spPr>
          <a:xfrm>
            <a:off x="2931919" y="676121"/>
            <a:ext cx="121379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b="1" dirty="0" err="1"/>
              <a:t>KMeans</a:t>
            </a:r>
            <a:endParaRPr lang="en-US" sz="2200" b="1" dirty="0">
              <a:solidFill>
                <a:srgbClr val="FF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51A69E6-9F30-6FA8-8F9E-44DB9067596E}"/>
              </a:ext>
            </a:extLst>
          </p:cNvPr>
          <p:cNvSpPr txBox="1"/>
          <p:nvPr/>
        </p:nvSpPr>
        <p:spPr>
          <a:xfrm>
            <a:off x="7550289" y="676121"/>
            <a:ext cx="341959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b="1" dirty="0"/>
              <a:t>Gaussian Mixture Models</a:t>
            </a:r>
            <a:endParaRPr lang="en-US" sz="2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23252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39688C65-1F20-6F9D-949E-C5356F5B4D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distribution of heights with Ryugyong Hotel in the background&#10;&#10;AI-generated content may be incorrect.">
            <a:extLst>
              <a:ext uri="{FF2B5EF4-FFF2-40B4-BE49-F238E27FC236}">
                <a16:creationId xmlns:a16="http://schemas.microsoft.com/office/drawing/2014/main" id="{969FAF7A-245B-03A8-480B-290331D140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5999" y="0"/>
            <a:ext cx="7560001" cy="5400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12BB806-EE8F-AA3D-A669-1FF6C2D1AADD}"/>
              </a:ext>
            </a:extLst>
          </p:cNvPr>
          <p:cNvSpPr/>
          <p:nvPr/>
        </p:nvSpPr>
        <p:spPr>
          <a:xfrm>
            <a:off x="2073285" y="1053462"/>
            <a:ext cx="914400" cy="32930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341048-E5E4-0A58-D7D2-865CACEE7204}"/>
              </a:ext>
            </a:extLst>
          </p:cNvPr>
          <p:cNvSpPr txBox="1"/>
          <p:nvPr/>
        </p:nvSpPr>
        <p:spPr>
          <a:xfrm>
            <a:off x="4616831" y="5804538"/>
            <a:ext cx="295837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500" dirty="0"/>
              <a:t>People can be </a:t>
            </a:r>
            <a:r>
              <a:rPr lang="en-US" sz="2500" b="1" dirty="0"/>
              <a:t>short</a:t>
            </a:r>
            <a:endParaRPr lang="en-PH" sz="25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3A9D56F-00B7-3A7A-BD18-2012E0C8DC0C}"/>
              </a:ext>
            </a:extLst>
          </p:cNvPr>
          <p:cNvSpPr txBox="1"/>
          <p:nvPr/>
        </p:nvSpPr>
        <p:spPr>
          <a:xfrm>
            <a:off x="3279397" y="5215334"/>
            <a:ext cx="755335" cy="3693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/>
              <a:t>Short</a:t>
            </a:r>
            <a:endParaRPr lang="en-PH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0BE31D-CB3C-F682-E9EA-7082127F3B7A}"/>
              </a:ext>
            </a:extLst>
          </p:cNvPr>
          <p:cNvSpPr txBox="1"/>
          <p:nvPr/>
        </p:nvSpPr>
        <p:spPr>
          <a:xfrm>
            <a:off x="9069122" y="5215334"/>
            <a:ext cx="548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Tall</a:t>
            </a:r>
            <a:endParaRPr lang="en-PH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A2508B-1EC4-0070-9E7C-4CFD65D4B983}"/>
              </a:ext>
            </a:extLst>
          </p:cNvPr>
          <p:cNvSpPr txBox="1"/>
          <p:nvPr/>
        </p:nvSpPr>
        <p:spPr>
          <a:xfrm>
            <a:off x="6045089" y="5215334"/>
            <a:ext cx="1013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Average</a:t>
            </a:r>
            <a:endParaRPr lang="en-PH" b="1" dirty="0"/>
          </a:p>
        </p:txBody>
      </p:sp>
    </p:spTree>
    <p:extLst>
      <p:ext uri="{BB962C8B-B14F-4D97-AF65-F5344CB8AC3E}">
        <p14:creationId xmlns:p14="http://schemas.microsoft.com/office/powerpoint/2010/main" val="397335201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03E289D0-03D6-B3DC-FC27-8451EE1168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54E73033-FB1D-0278-82F0-3D8280FBB2D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843" t="19412" r="3922" b="3334"/>
          <a:stretch>
            <a:fillRect/>
          </a:stretch>
        </p:blipFill>
        <p:spPr>
          <a:xfrm>
            <a:off x="710453" y="1442197"/>
            <a:ext cx="10771094" cy="397360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9F47ECC-BC3B-969E-8A17-29AFAC47F6FC}"/>
              </a:ext>
            </a:extLst>
          </p:cNvPr>
          <p:cNvSpPr txBox="1"/>
          <p:nvPr/>
        </p:nvSpPr>
        <p:spPr>
          <a:xfrm>
            <a:off x="1809468" y="676121"/>
            <a:ext cx="345870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b="1" dirty="0" err="1"/>
              <a:t>KMeans</a:t>
            </a:r>
            <a:r>
              <a:rPr lang="en-US" sz="2200" b="1" dirty="0"/>
              <a:t> (Hard Clustering)</a:t>
            </a:r>
            <a:endParaRPr lang="en-US" sz="2200" b="1" dirty="0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DCCFA2-2C84-461B-E832-9D87646A0811}"/>
              </a:ext>
            </a:extLst>
          </p:cNvPr>
          <p:cNvSpPr txBox="1"/>
          <p:nvPr/>
        </p:nvSpPr>
        <p:spPr>
          <a:xfrm>
            <a:off x="6477176" y="676121"/>
            <a:ext cx="556581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b="1" dirty="0"/>
              <a:t>Gaussian Mixture Models (Soft Clustering)</a:t>
            </a:r>
            <a:endParaRPr lang="en-US" sz="2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197966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7D9C6DF7-BD1D-6252-FD18-3D34B70650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AC8060FB-A8FA-A398-AC2C-C3BAD91F7B3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843" t="19412" r="3922" b="3334"/>
          <a:stretch>
            <a:fillRect/>
          </a:stretch>
        </p:blipFill>
        <p:spPr>
          <a:xfrm>
            <a:off x="710453" y="1442197"/>
            <a:ext cx="10771094" cy="397360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7F8EA88-5189-0A4A-0974-90476215529C}"/>
              </a:ext>
            </a:extLst>
          </p:cNvPr>
          <p:cNvSpPr txBox="1"/>
          <p:nvPr/>
        </p:nvSpPr>
        <p:spPr>
          <a:xfrm>
            <a:off x="374504" y="5415803"/>
            <a:ext cx="550016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dirty="0"/>
              <a:t>Points are colored </a:t>
            </a:r>
            <a:r>
              <a:rPr lang="en-US" sz="2200" b="1" dirty="0">
                <a:solidFill>
                  <a:srgbClr val="0070C0"/>
                </a:solidFill>
              </a:rPr>
              <a:t>blue</a:t>
            </a:r>
            <a:r>
              <a:rPr lang="en-US" sz="2200" dirty="0"/>
              <a:t> or </a:t>
            </a:r>
            <a:r>
              <a:rPr lang="en-US" sz="2200" b="1" dirty="0">
                <a:solidFill>
                  <a:srgbClr val="00B050"/>
                </a:solidFill>
              </a:rPr>
              <a:t>green</a:t>
            </a:r>
            <a:r>
              <a:rPr lang="en-US" sz="2200" dirty="0"/>
              <a:t> depending </a:t>
            </a:r>
          </a:p>
          <a:p>
            <a:pPr algn="ctr"/>
            <a:r>
              <a:rPr lang="en-US" sz="2200" dirty="0"/>
              <a:t>on cluster membership</a:t>
            </a:r>
            <a:endParaRPr lang="en-US" sz="2200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71FCDE-6F17-7566-FCDA-40D0BC0DB51F}"/>
              </a:ext>
            </a:extLst>
          </p:cNvPr>
          <p:cNvSpPr txBox="1"/>
          <p:nvPr/>
        </p:nvSpPr>
        <p:spPr>
          <a:xfrm>
            <a:off x="1809468" y="676121"/>
            <a:ext cx="345870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b="1" dirty="0" err="1"/>
              <a:t>KMeans</a:t>
            </a:r>
            <a:r>
              <a:rPr lang="en-US" sz="2200" b="1" dirty="0"/>
              <a:t> (Hard Clustering)</a:t>
            </a:r>
            <a:endParaRPr lang="en-US" sz="2200" b="1" dirty="0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20B830-48A4-8EB6-5210-DB7B6C249833}"/>
              </a:ext>
            </a:extLst>
          </p:cNvPr>
          <p:cNvSpPr txBox="1"/>
          <p:nvPr/>
        </p:nvSpPr>
        <p:spPr>
          <a:xfrm>
            <a:off x="6477176" y="676121"/>
            <a:ext cx="556581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b="1" dirty="0"/>
              <a:t>Gaussian Mixture Models (Soft Clustering)</a:t>
            </a:r>
            <a:endParaRPr lang="en-US" sz="2200" b="1" dirty="0">
              <a:solidFill>
                <a:srgbClr val="FF00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DFA2CEF-82D3-FBBB-4A21-137F770E8B04}"/>
              </a:ext>
            </a:extLst>
          </p:cNvPr>
          <p:cNvSpPr txBox="1"/>
          <p:nvPr/>
        </p:nvSpPr>
        <p:spPr>
          <a:xfrm>
            <a:off x="6661631" y="5415803"/>
            <a:ext cx="519693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dirty="0"/>
              <a:t>Points are assigned </a:t>
            </a:r>
            <a:r>
              <a:rPr lang="en-US" sz="2200" b="1" dirty="0">
                <a:gradFill flip="none" rotWithShape="1">
                  <a:gsLst>
                    <a:gs pos="30000">
                      <a:srgbClr val="0070C0"/>
                    </a:gs>
                    <a:gs pos="60000">
                      <a:schemeClr val="accent1">
                        <a:lumMod val="45000"/>
                        <a:lumOff val="55000"/>
                      </a:schemeClr>
                    </a:gs>
                    <a:gs pos="79000">
                      <a:srgbClr val="92D050"/>
                    </a:gs>
                    <a:gs pos="100000">
                      <a:srgbClr val="00B050"/>
                    </a:gs>
                  </a:gsLst>
                  <a:lin ang="0" scaled="1"/>
                  <a:tileRect/>
                </a:gradFill>
              </a:rPr>
              <a:t>responsibilities</a:t>
            </a:r>
            <a:r>
              <a:rPr lang="en-US" sz="2200" dirty="0"/>
              <a:t> that </a:t>
            </a:r>
          </a:p>
          <a:p>
            <a:pPr algn="ctr"/>
            <a:r>
              <a:rPr lang="en-US" sz="2200" dirty="0"/>
              <a:t>indicate varying degree of membership</a:t>
            </a:r>
            <a:endParaRPr lang="en-US" sz="2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622441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F1CC65-4C3B-B114-6D0E-D72D47135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>
                <a:solidFill>
                  <a:schemeClr val="bg1"/>
                </a:solidFill>
              </a:rPr>
              <a:t>Mixture of Gaussians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C720BD5-7A9D-5C75-AB29-4898EACBB81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PH" dirty="0">
                    <a:solidFill>
                      <a:schemeClr val="bg1"/>
                    </a:solidFill>
                  </a:rPr>
                  <a:t>Start with parameters describing each cluster</a:t>
                </a:r>
              </a:p>
              <a:p>
                <a:pPr marL="0" indent="0">
                  <a:buNone/>
                </a:pPr>
                <a:endParaRPr lang="en-PH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:r>
                  <a:rPr lang="en-PH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Mean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PH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PH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PH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PH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PH" dirty="0">
                    <a:solidFill>
                      <a:schemeClr val="bg1"/>
                    </a:solidFill>
                  </a:rPr>
                  <a:t> variance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PH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PH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PH" dirty="0">
                    <a:solidFill>
                      <a:schemeClr val="bg1"/>
                    </a:solidFill>
                  </a:rPr>
                  <a:t>, size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PH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PH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PH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endParaRPr lang="en-PH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:endParaRPr lang="en-PH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:r>
                  <a:rPr lang="en-PH" b="1" dirty="0">
                    <a:solidFill>
                      <a:schemeClr val="bg1"/>
                    </a:solidFill>
                  </a:rPr>
                  <a:t>Probability distribution: </a:t>
                </a:r>
              </a:p>
              <a:p>
                <a:pPr marL="0" indent="0">
                  <a:buNone/>
                </a:pPr>
                <a:endParaRPr lang="en-PH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PH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PH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PH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PH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PH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PH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lang="en-PH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𝒩</m:t>
                          </m:r>
                          <m:r>
                            <a:rPr lang="en-PH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PH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PH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PH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PH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lang="en-PH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PH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en-PH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lang="en-PH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PH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C720BD5-7A9D-5C75-AB29-4898EACBB81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2624" b="-399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6946471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C072C16-8504-95D1-738C-7E8B944518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4B1151-AA19-13CA-B86B-E37C3C0F86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>
                <a:solidFill>
                  <a:schemeClr val="bg1"/>
                </a:solidFill>
              </a:rPr>
              <a:t>Mixture of Gaussians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A3104C-C9F9-8D93-F7B6-6EC17AAE9D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86869"/>
            <a:ext cx="10515600" cy="5312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PH" b="1" dirty="0">
                <a:solidFill>
                  <a:schemeClr val="bg1"/>
                </a:solidFill>
              </a:rPr>
              <a:t>Probability distribution: </a:t>
            </a:r>
          </a:p>
          <a:p>
            <a:pPr marL="0" indent="0">
              <a:buNone/>
            </a:pPr>
            <a:endParaRPr lang="en-PH" i="1" dirty="0">
              <a:solidFill>
                <a:schemeClr val="bg1"/>
              </a:solidFill>
              <a:latin typeface="Cambria Math" panose="02040503050406030204" pitchFamily="18" charset="0"/>
            </a:endParaRPr>
          </a:p>
          <a:p>
            <a:pPr marL="0" indent="0">
              <a:buNone/>
            </a:pPr>
            <a:endParaRPr lang="en-PH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PH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PH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41AE9FA-D693-E75A-1D86-3D7E1E7292E5}"/>
                  </a:ext>
                </a:extLst>
              </p:cNvPr>
              <p:cNvSpPr txBox="1"/>
              <p:nvPr/>
            </p:nvSpPr>
            <p:spPr>
              <a:xfrm>
                <a:off x="3060383" y="2818148"/>
                <a:ext cx="6120764" cy="12125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PH" sz="3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3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PH" sz="3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PH" sz="3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3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PH" sz="3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𝒩</m:t>
                          </m:r>
                          <m: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PH" sz="3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3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PH" sz="3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PH" sz="3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en-PH" sz="3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PH" sz="30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41AE9FA-D693-E75A-1D86-3D7E1E7292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0383" y="2818148"/>
                <a:ext cx="6120764" cy="1212576"/>
              </a:xfrm>
              <a:prstGeom prst="rect">
                <a:avLst/>
              </a:prstGeom>
              <a:blipFill>
                <a:blip r:embed="rId2"/>
                <a:stretch>
                  <a:fillRect t="-129897" b="-1824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96C14CB-F98A-F411-63DB-41577BD7C675}"/>
                  </a:ext>
                </a:extLst>
              </p:cNvPr>
              <p:cNvSpPr txBox="1"/>
              <p:nvPr/>
            </p:nvSpPr>
            <p:spPr>
              <a:xfrm>
                <a:off x="3035618" y="5106748"/>
                <a:ext cx="6120764" cy="14773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PH" sz="3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  <m:r>
                        <a:rPr lang="en-PH" sz="3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PH" sz="3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PH" sz="3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PH" sz="3000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:endParaRPr lang="en-PH" sz="3000" dirty="0">
                  <a:solidFill>
                    <a:schemeClr val="bg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PH" sz="3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PH" sz="3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PH" sz="3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PH" sz="3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  <m:r>
                        <a:rPr lang="en-PH" sz="3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PH" sz="3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r>
                        <a:rPr lang="en-PH" sz="3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PH" sz="3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PH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PH" sz="3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PH" sz="3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PH" sz="3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PH" sz="3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PH" sz="3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PH" sz="3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PH" sz="3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96C14CB-F98A-F411-63DB-41577BD7C6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5618" y="5106748"/>
                <a:ext cx="6120764" cy="1477328"/>
              </a:xfrm>
              <a:prstGeom prst="rect">
                <a:avLst/>
              </a:prstGeom>
              <a:blipFill>
                <a:blip r:embed="rId3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BE48E4D4-C5A3-AF0F-629D-CCEA000E974B}"/>
              </a:ext>
            </a:extLst>
          </p:cNvPr>
          <p:cNvSpPr txBox="1"/>
          <p:nvPr/>
        </p:nvSpPr>
        <p:spPr>
          <a:xfrm>
            <a:off x="838200" y="4162503"/>
            <a:ext cx="61207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PH" sz="2800" b="1" dirty="0">
                <a:solidFill>
                  <a:schemeClr val="bg1"/>
                </a:solidFill>
              </a:rPr>
              <a:t>Equivalent “latent variable” form: </a:t>
            </a:r>
          </a:p>
        </p:txBody>
      </p:sp>
    </p:spTree>
    <p:extLst>
      <p:ext uri="{BB962C8B-B14F-4D97-AF65-F5344CB8AC3E}">
        <p14:creationId xmlns:p14="http://schemas.microsoft.com/office/powerpoint/2010/main" val="23873520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F974E57-8897-0FBF-7B8A-40232E3483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C7659-249F-0BD0-8E20-E02CEC3DC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>
                <a:solidFill>
                  <a:schemeClr val="bg1"/>
                </a:solidFill>
              </a:rPr>
              <a:t>Multivariate Gaussian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18A7B6-11AA-7F2C-65FB-EAEB40F693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86869"/>
            <a:ext cx="10515600" cy="57063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PH" b="1" dirty="0">
                <a:solidFill>
                  <a:schemeClr val="bg1"/>
                </a:solidFill>
              </a:rPr>
              <a:t>Probability distribution function: </a:t>
            </a:r>
          </a:p>
          <a:p>
            <a:pPr marL="0" indent="0">
              <a:buNone/>
            </a:pPr>
            <a:endParaRPr lang="en-PH" i="1" dirty="0">
              <a:solidFill>
                <a:schemeClr val="bg1"/>
              </a:solidFill>
              <a:latin typeface="Cambria Math" panose="02040503050406030204" pitchFamily="18" charset="0"/>
            </a:endParaRPr>
          </a:p>
          <a:p>
            <a:pPr marL="0" indent="0">
              <a:buNone/>
            </a:pPr>
            <a:endParaRPr lang="en-PH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PH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2412D13-BBD3-BE9C-C504-2C595359DB93}"/>
                  </a:ext>
                </a:extLst>
              </p:cNvPr>
              <p:cNvSpPr txBox="1"/>
              <p:nvPr/>
            </p:nvSpPr>
            <p:spPr>
              <a:xfrm>
                <a:off x="1301115" y="2864283"/>
                <a:ext cx="10052685" cy="1059072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PH" sz="3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3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PH" sz="3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  <m:r>
                            <a:rPr lang="en-PH" sz="3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l-GR" sz="3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e>
                      </m:d>
                      <m:r>
                        <a:rPr lang="en-PH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PH" sz="3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PH" sz="3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PH" sz="3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PH" sz="3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PH" sz="3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f>
                                <m:fPr>
                                  <m:type m:val="lin"/>
                                  <m:ctrlPr>
                                    <a:rPr lang="en-PH" sz="3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PH" sz="3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num>
                                <m:den>
                                  <m:r>
                                    <a:rPr lang="en-PH" sz="3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  <m:sSup>
                            <m:sSupPr>
                              <m:ctrlPr>
                                <a:rPr lang="en-PH" sz="3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PH" sz="3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3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</m:d>
                            </m:e>
                            <m:sup>
                              <m:f>
                                <m:fPr>
                                  <m:type m:val="lin"/>
                                  <m:ctrlPr>
                                    <a:rPr lang="en-PH" sz="3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PH" sz="3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PH" sz="3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</m:den>
                      </m:f>
                      <m:r>
                        <a:rPr lang="en-PH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func>
                        <m:funcPr>
                          <m:ctrlP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PH" sz="3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PH" sz="3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PH" sz="3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PH" sz="3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PH" sz="3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PH" sz="3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PH" sz="3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d>
                                    <m:dPr>
                                      <m:ctrlPr>
                                        <a:rPr lang="en-PH" sz="3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PH" sz="3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PH" sz="3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PH" sz="3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PH" sz="3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PH" sz="3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3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  <m:sup>
                                  <m:r>
                                    <a:rPr lang="en-PH" sz="3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PH" sz="3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PH" sz="3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PH" sz="3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PH" sz="3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PH" sz="3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</m:d>
                              <m:r>
                                <a:rPr lang="en-PH" sz="3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PH" sz="30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2412D13-BBD3-BE9C-C504-2C595359DB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1115" y="2864283"/>
                <a:ext cx="10052685" cy="1059072"/>
              </a:xfrm>
              <a:prstGeom prst="rect">
                <a:avLst/>
              </a:prstGeom>
              <a:blipFill>
                <a:blip r:embed="rId2"/>
                <a:stretch>
                  <a:fillRect t="-2299" b="-59770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48D4BB2-BC67-EED9-C216-038A25FA0B1F}"/>
                  </a:ext>
                </a:extLst>
              </p:cNvPr>
              <p:cNvSpPr txBox="1"/>
              <p:nvPr/>
            </p:nvSpPr>
            <p:spPr>
              <a:xfrm>
                <a:off x="1301115" y="4609784"/>
                <a:ext cx="6115050" cy="13589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buNone/>
                </a:pPr>
                <a:r>
                  <a:rPr lang="en-US" sz="2500" dirty="0">
                    <a:solidFill>
                      <a:schemeClr val="bg1"/>
                    </a:solidFill>
                  </a:rPr>
                  <a:t>Where:</a:t>
                </a:r>
              </a:p>
              <a:p>
                <a:pPr>
                  <a:buNone/>
                </a:pPr>
                <a14:m>
                  <m:oMath xmlns:m="http://schemas.openxmlformats.org/officeDocument/2006/math">
                    <m:r>
                      <a:rPr lang="en-PH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sz="2500" dirty="0">
                    <a:solidFill>
                      <a:schemeClr val="bg1"/>
                    </a:solidFill>
                  </a:rPr>
                  <a:t> = </a:t>
                </a:r>
                <a:r>
                  <a:rPr lang="en-PH" sz="2800" dirty="0">
                    <a:solidFill>
                      <a:schemeClr val="bg1"/>
                    </a:solidFill>
                  </a:rPr>
                  <a:t>3.14159 </a:t>
                </a:r>
              </a:p>
              <a:p>
                <a:pPr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r>
                      <a:rPr lang="en-PH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500" dirty="0">
                    <a:solidFill>
                      <a:schemeClr val="bg1"/>
                    </a:solidFill>
                  </a:rPr>
                  <a:t>= covariance</a:t>
                </a:r>
                <a:endParaRPr lang="ar-AE" sz="25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48D4BB2-BC67-EED9-C216-038A25FA0B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1115" y="4609784"/>
                <a:ext cx="6115050" cy="1358962"/>
              </a:xfrm>
              <a:prstGeom prst="rect">
                <a:avLst/>
              </a:prstGeom>
              <a:blipFill>
                <a:blip r:embed="rId3"/>
                <a:stretch>
                  <a:fillRect l="-1656" t="-2778" b="-92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4573580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022E8-C7EC-46A2-F1B2-82ED7E9EF1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>
                <a:solidFill>
                  <a:schemeClr val="bg1"/>
                </a:solidFill>
              </a:rPr>
              <a:t>EM Algorithm: E-step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D32A3C9-3695-4F50-689A-33896BCC7E5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PH" dirty="0">
                    <a:solidFill>
                      <a:schemeClr val="bg1"/>
                    </a:solidFill>
                  </a:rPr>
                  <a:t>Start with cluster: </a:t>
                </a:r>
                <a:r>
                  <a:rPr lang="en-PH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mean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PH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PH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PH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PH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PH" dirty="0">
                    <a:solidFill>
                      <a:schemeClr val="bg1"/>
                    </a:solidFill>
                  </a:rPr>
                  <a:t> variance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PH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PH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PH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PH" dirty="0">
                    <a:solidFill>
                      <a:schemeClr val="bg1"/>
                    </a:solidFill>
                  </a:rPr>
                  <a:t>, size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PH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PH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PH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PH" dirty="0">
                    <a:solidFill>
                      <a:schemeClr val="bg1"/>
                    </a:solidFill>
                  </a:rPr>
                  <a:t> </a:t>
                </a:r>
              </a:p>
              <a:p>
                <a:endParaRPr lang="en-PH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:r>
                  <a:rPr lang="en-PH" dirty="0">
                    <a:solidFill>
                      <a:schemeClr val="bg1"/>
                    </a:solidFill>
                  </a:rPr>
                  <a:t>E-step (“Expectation”)</a:t>
                </a:r>
              </a:p>
              <a:p>
                <a:pPr>
                  <a:buFontTx/>
                  <a:buChar char="-"/>
                </a:pPr>
                <a:r>
                  <a:rPr lang="en-PH" dirty="0">
                    <a:solidFill>
                      <a:schemeClr val="bg1"/>
                    </a:solidFill>
                  </a:rPr>
                  <a:t>For each datum (example)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PH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PH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PH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PH" dirty="0">
                  <a:solidFill>
                    <a:schemeClr val="bg1"/>
                  </a:solidFill>
                  <a:ea typeface="Cambria Math" panose="02040503050406030204" pitchFamily="18" charset="0"/>
                </a:endParaRPr>
              </a:p>
              <a:p>
                <a:pPr>
                  <a:buFontTx/>
                  <a:buChar char="-"/>
                </a:pPr>
                <a:r>
                  <a:rPr lang="en-PH" dirty="0">
                    <a:solidFill>
                      <a:schemeClr val="bg1"/>
                    </a:solidFill>
                  </a:rPr>
                  <a:t>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PH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PH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PH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PH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PH" dirty="0">
                    <a:solidFill>
                      <a:schemeClr val="bg1"/>
                    </a:solidFill>
                  </a:rPr>
                  <a:t>, the probability that it belongs to cluster </a:t>
                </a:r>
                <a14:m>
                  <m:oMath xmlns:m="http://schemas.openxmlformats.org/officeDocument/2006/math">
                    <m:r>
                      <a:rPr lang="en-PH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</m:oMath>
                </a14:m>
                <a:endParaRPr lang="en-PH" dirty="0">
                  <a:solidFill>
                    <a:schemeClr val="bg1"/>
                  </a:solidFill>
                </a:endParaRPr>
              </a:p>
              <a:p>
                <a:pPr>
                  <a:buFontTx/>
                  <a:buChar char="-"/>
                </a:pPr>
                <a:endParaRPr lang="en-PH" dirty="0">
                  <a:solidFill>
                    <a:schemeClr val="bg1"/>
                  </a:solidFill>
                </a:endParaRPr>
              </a:p>
              <a:p>
                <a:pPr>
                  <a:buFontTx/>
                  <a:buChar char="-"/>
                </a:pPr>
                <a:endParaRPr lang="en-PH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D32A3C9-3695-4F50-689A-33896BCC7E5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26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2D810FA-34C9-B652-965A-8BE048F4769D}"/>
                  </a:ext>
                </a:extLst>
              </p:cNvPr>
              <p:cNvSpPr txBox="1"/>
              <p:nvPr/>
            </p:nvSpPr>
            <p:spPr>
              <a:xfrm>
                <a:off x="3264693" y="5114529"/>
                <a:ext cx="5662613" cy="1364861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5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PH" sz="3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PH" sz="3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PH" sz="35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PH" sz="3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PH" sz="3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3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PH" sz="3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lang="en-PH" sz="3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3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𝒩</m:t>
                          </m:r>
                          <m:d>
                            <m:dPr>
                              <m:ctrlPr>
                                <a:rPr lang="en-PH" sz="35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PH" sz="3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3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PH" sz="3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PH" sz="35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; </m:t>
                              </m:r>
                              <m:sSub>
                                <m:sSubPr>
                                  <m:ctrlPr>
                                    <a:rPr lang="en-PH" sz="3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3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PH" sz="3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  <m:r>
                                <a:rPr lang="en-PH" sz="3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PH" sz="3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3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  <m:sub>
                                  <m:r>
                                    <a:rPr lang="en-PH" sz="3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PH" sz="35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PH" sz="35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PH" sz="35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m:rPr>
                                  <m:brk m:alnAt="23"/>
                                </m:rPr>
                                <a:rPr lang="en-PH" sz="35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PH" sz="35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𝐾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PH" sz="3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3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PH" sz="35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𝐽</m:t>
                                  </m:r>
                                </m:sub>
                              </m:sSub>
                              <m:r>
                                <a:rPr lang="en-PH" sz="3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𝒩</m:t>
                              </m:r>
                              <m:d>
                                <m:dPr>
                                  <m:ctrlPr>
                                    <a:rPr lang="en-PH" sz="3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PH" sz="35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PH" sz="35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PH" sz="35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PH" sz="3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; </m:t>
                                  </m:r>
                                  <m:sSub>
                                    <m:sSubPr>
                                      <m:ctrlPr>
                                        <a:rPr lang="en-PH" sz="35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PH" sz="35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PH" sz="35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𝐽</m:t>
                                      </m:r>
                                    </m:sub>
                                  </m:sSub>
                                  <m:r>
                                    <a:rPr lang="en-PH" sz="3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PH" sz="35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l-GR" sz="35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Σ</m:t>
                                      </m:r>
                                    </m:e>
                                    <m:sub>
                                      <m:r>
                                        <a:rPr lang="en-PH" sz="35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𝐽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den>
                      </m:f>
                    </m:oMath>
                  </m:oMathPara>
                </a14:m>
                <a:endParaRPr lang="en-PH" sz="35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2D810FA-34C9-B652-965A-8BE048F476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4693" y="5114529"/>
                <a:ext cx="5662613" cy="1364861"/>
              </a:xfrm>
              <a:prstGeom prst="rect">
                <a:avLst/>
              </a:prstGeom>
              <a:blipFill>
                <a:blip r:embed="rId3"/>
                <a:stretch>
                  <a:fillRect t="-14414" b="-88288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6975446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2B1A269-E2C7-F343-4672-A76185A207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B77479-9D87-0DBA-D327-7AAF7B5D5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>
                <a:solidFill>
                  <a:schemeClr val="bg1"/>
                </a:solidFill>
              </a:rPr>
              <a:t>EM Algorithm: E-step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09E25E5-25B0-0AFE-5172-11C05BF83A0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4229100"/>
                <a:ext cx="10515600" cy="2409106"/>
              </a:xfrm>
            </p:spPr>
            <p:txBody>
              <a:bodyPr/>
              <a:lstStyle/>
              <a:p>
                <a:pPr marL="0" indent="0">
                  <a:buNone/>
                </a:pPr>
                <a:endParaRPr lang="en-PH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:r>
                  <a:rPr lang="en-PH" dirty="0">
                    <a:solidFill>
                      <a:schemeClr val="bg1"/>
                    </a:solidFill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PH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PH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PH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PH" dirty="0">
                    <a:solidFill>
                      <a:schemeClr val="bg1"/>
                    </a:solidFill>
                  </a:rPr>
                  <a:t> is very likely under a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PH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PH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p>
                        <m:r>
                          <a:rPr lang="en-PH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PH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sup>
                    </m:sSup>
                  </m:oMath>
                </a14:m>
                <a:r>
                  <a:rPr lang="en-PH" dirty="0">
                    <a:solidFill>
                      <a:schemeClr val="bg1"/>
                    </a:solidFill>
                  </a:rPr>
                  <a:t> Gaussian, it gets a high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PH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PH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PH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𝑖𝑐</m:t>
                        </m:r>
                      </m:sub>
                    </m:sSub>
                  </m:oMath>
                </a14:m>
                <a:r>
                  <a:rPr lang="en-PH" dirty="0">
                    <a:solidFill>
                      <a:schemeClr val="bg1"/>
                    </a:solidFill>
                  </a:rPr>
                  <a:t> value</a:t>
                </a:r>
              </a:p>
              <a:p>
                <a:pPr marL="0" indent="0">
                  <a:buNone/>
                </a:pPr>
                <a:r>
                  <a:rPr lang="en-PH" dirty="0">
                    <a:solidFill>
                      <a:schemeClr val="bg1"/>
                    </a:solidFill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PH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PH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PH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PH" dirty="0">
                    <a:solidFill>
                      <a:schemeClr val="bg1"/>
                    </a:solidFill>
                  </a:rPr>
                  <a:t> is not likely under a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PH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PH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p>
                        <m:r>
                          <a:rPr lang="en-PH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PH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sup>
                    </m:sSup>
                  </m:oMath>
                </a14:m>
                <a:r>
                  <a:rPr lang="en-PH" dirty="0">
                    <a:solidFill>
                      <a:schemeClr val="bg1"/>
                    </a:solidFill>
                  </a:rPr>
                  <a:t> Gaussian, it gets a low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PH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PH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PH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𝑖𝑐</m:t>
                        </m:r>
                      </m:sub>
                    </m:sSub>
                  </m:oMath>
                </a14:m>
                <a:r>
                  <a:rPr lang="en-PH" dirty="0">
                    <a:solidFill>
                      <a:schemeClr val="bg1"/>
                    </a:solidFill>
                  </a:rPr>
                  <a:t> value</a:t>
                </a:r>
              </a:p>
              <a:p>
                <a:pPr>
                  <a:buFontTx/>
                  <a:buChar char="-"/>
                </a:pPr>
                <a:endParaRPr lang="en-PH" dirty="0">
                  <a:solidFill>
                    <a:schemeClr val="bg1"/>
                  </a:solidFill>
                </a:endParaRPr>
              </a:p>
              <a:p>
                <a:pPr>
                  <a:buFontTx/>
                  <a:buChar char="-"/>
                </a:pPr>
                <a:endParaRPr lang="en-PH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09E25E5-25B0-0AFE-5172-11C05BF83A0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4229100"/>
                <a:ext cx="10515600" cy="2409106"/>
              </a:xfrm>
              <a:blipFill>
                <a:blip r:embed="rId2"/>
                <a:stretch>
                  <a:fillRect l="-12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E54D1B1-31C5-8395-1A83-C5ECE797F3F6}"/>
                  </a:ext>
                </a:extLst>
              </p:cNvPr>
              <p:cNvSpPr txBox="1"/>
              <p:nvPr/>
            </p:nvSpPr>
            <p:spPr>
              <a:xfrm>
                <a:off x="1069657" y="2151932"/>
                <a:ext cx="10052685" cy="1910075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5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5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PH" sz="5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PH" sz="5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PH" sz="5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PH" sz="5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PH" sz="5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5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PH" sz="5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lang="en-PH" sz="5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5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𝒩</m:t>
                          </m:r>
                          <m:d>
                            <m:dPr>
                              <m:ctrlPr>
                                <a:rPr lang="en-PH" sz="50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PH" sz="5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5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PH" sz="5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PH" sz="5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; </m:t>
                              </m:r>
                              <m:sSub>
                                <m:sSubPr>
                                  <m:ctrlPr>
                                    <a:rPr lang="en-PH" sz="5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5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PH" sz="5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  <m:r>
                                <a:rPr lang="en-PH" sz="5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PH" sz="5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5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  <m:sub>
                                  <m:r>
                                    <a:rPr lang="en-PH" sz="5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PH" sz="50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PH" sz="5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PH" sz="5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PH" sz="5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PH" sz="5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𝐾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PH" sz="5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5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PH" sz="5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𝐽</m:t>
                                  </m:r>
                                </m:sub>
                              </m:sSub>
                              <m:r>
                                <a:rPr lang="en-PH" sz="5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𝒩</m:t>
                              </m:r>
                              <m:d>
                                <m:dPr>
                                  <m:ctrlPr>
                                    <a:rPr lang="en-PH" sz="5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PH" sz="5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PH" sz="5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PH" sz="5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PH" sz="5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; </m:t>
                                  </m:r>
                                  <m:sSub>
                                    <m:sSubPr>
                                      <m:ctrlPr>
                                        <a:rPr lang="en-PH" sz="5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PH" sz="5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PH" sz="5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𝐽</m:t>
                                      </m:r>
                                    </m:sub>
                                  </m:sSub>
                                  <m:r>
                                    <a:rPr lang="en-PH" sz="5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PH" sz="5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l-GR" sz="5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Σ</m:t>
                                      </m:r>
                                    </m:e>
                                    <m:sub>
                                      <m:r>
                                        <a:rPr lang="en-PH" sz="5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𝐽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den>
                      </m:f>
                    </m:oMath>
                  </m:oMathPara>
                </a14:m>
                <a:endParaRPr lang="en-PH" sz="50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E54D1B1-31C5-8395-1A83-C5ECE797F3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9657" y="2151932"/>
                <a:ext cx="10052685" cy="1910075"/>
              </a:xfrm>
              <a:prstGeom prst="rect">
                <a:avLst/>
              </a:prstGeom>
              <a:blipFill>
                <a:blip r:embed="rId3"/>
                <a:stretch>
                  <a:fillRect t="-15584" b="-90260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872910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FC475-8C3A-6F04-885E-6DF4AD7C5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>
                <a:solidFill>
                  <a:schemeClr val="bg1"/>
                </a:solidFill>
              </a:rPr>
              <a:t>EM Algorithm: M-step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A96656A-2586-87CF-89E8-2BEA25A0DD9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2286869"/>
                <a:ext cx="10515600" cy="114213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PH" dirty="0">
                    <a:solidFill>
                      <a:schemeClr val="bg1"/>
                    </a:solidFill>
                  </a:rPr>
                  <a:t>Start with assignment probabilities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PH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PH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PH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𝑖𝑐</m:t>
                        </m:r>
                      </m:sub>
                    </m:sSub>
                  </m:oMath>
                </a14:m>
                <a:endParaRPr lang="en-PH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:r>
                  <a:rPr lang="en-PH" dirty="0">
                    <a:solidFill>
                      <a:schemeClr val="bg1"/>
                    </a:solidFill>
                  </a:rPr>
                  <a:t>Update parameters: </a:t>
                </a:r>
                <a:r>
                  <a:rPr lang="en-PH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mean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PH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PH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PH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PH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PH" dirty="0">
                    <a:solidFill>
                      <a:schemeClr val="bg1"/>
                    </a:solidFill>
                  </a:rPr>
                  <a:t> covariance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PH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PH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PH" dirty="0">
                    <a:solidFill>
                      <a:schemeClr val="bg1"/>
                    </a:solidFill>
                  </a:rPr>
                  <a:t>, size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PH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PH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PH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endParaRPr lang="en-PH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:endParaRPr lang="en-PH" dirty="0">
                  <a:solidFill>
                    <a:schemeClr val="bg1"/>
                  </a:solidFill>
                </a:endParaRPr>
              </a:p>
              <a:p>
                <a:pPr>
                  <a:buFontTx/>
                  <a:buChar char="-"/>
                </a:pPr>
                <a:endParaRPr lang="en-PH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A96656A-2586-87CF-89E8-2BEA25A0DD9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286869"/>
                <a:ext cx="10515600" cy="1142131"/>
              </a:xfrm>
              <a:blipFill>
                <a:blip r:embed="rId2"/>
                <a:stretch>
                  <a:fillRect l="-1206" t="-9890" b="-10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9323DE1-9165-2D88-C6A1-587500198B72}"/>
                  </a:ext>
                </a:extLst>
              </p:cNvPr>
              <p:cNvSpPr txBox="1"/>
              <p:nvPr/>
            </p:nvSpPr>
            <p:spPr>
              <a:xfrm>
                <a:off x="838200" y="3858875"/>
                <a:ext cx="10515600" cy="138499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:r>
                  <a:rPr lang="en-PH" sz="2800" dirty="0">
                    <a:solidFill>
                      <a:schemeClr val="bg1"/>
                    </a:solidFill>
                  </a:rPr>
                  <a:t>M-step (“Maximization”)</a:t>
                </a:r>
              </a:p>
              <a:p>
                <a:r>
                  <a:rPr lang="en-PH" sz="2800" dirty="0">
                    <a:solidFill>
                      <a:schemeClr val="bg1"/>
                    </a:solidFill>
                  </a:rPr>
                  <a:t>- For each cluster (Gaussian) </a:t>
                </a:r>
                <a14:m>
                  <m:oMath xmlns:m="http://schemas.openxmlformats.org/officeDocument/2006/math">
                    <m:r>
                      <a:rPr lang="en-PH" sz="28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PH" sz="28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PH" sz="28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endParaRPr lang="en-PH" sz="2800" dirty="0">
                  <a:solidFill>
                    <a:schemeClr val="bg1"/>
                  </a:solidFill>
                </a:endParaRPr>
              </a:p>
              <a:p>
                <a:r>
                  <a:rPr lang="en-PH" sz="2800" dirty="0">
                    <a:solidFill>
                      <a:schemeClr val="bg1"/>
                    </a:solidFill>
                  </a:rPr>
                  <a:t>- Update its parameters using the (weighted) data points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9323DE1-9165-2D88-C6A1-587500198B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858875"/>
                <a:ext cx="10515600" cy="1384995"/>
              </a:xfrm>
              <a:prstGeom prst="rect">
                <a:avLst/>
              </a:prstGeom>
              <a:blipFill>
                <a:blip r:embed="rId3"/>
                <a:stretch>
                  <a:fillRect l="-1206" t="-4545" b="-1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4745473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4B53146-B744-7438-DE8A-3471DDA9DB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6BC6B-FAE4-8053-322B-44CB0EA33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>
                <a:solidFill>
                  <a:schemeClr val="bg1"/>
                </a:solidFill>
              </a:rPr>
              <a:t>EM Algorithm: M-step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C822C2B-3E99-A1F7-99C7-3AB68A0719F3}"/>
                  </a:ext>
                </a:extLst>
              </p:cNvPr>
              <p:cNvSpPr txBox="1"/>
              <p:nvPr/>
            </p:nvSpPr>
            <p:spPr>
              <a:xfrm>
                <a:off x="1330879" y="3916940"/>
                <a:ext cx="2496027" cy="121264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PH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PH" sz="3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PH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PH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𝑖𝑐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PH" sz="30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C822C2B-3E99-A1F7-99C7-3AB68A0719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0879" y="3916940"/>
                <a:ext cx="2496027" cy="1212640"/>
              </a:xfrm>
              <a:prstGeom prst="rect">
                <a:avLst/>
              </a:prstGeom>
              <a:blipFill>
                <a:blip r:embed="rId2"/>
                <a:stretch>
                  <a:fillRect l="-8500" t="-127273" r="-6500" b="-177778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533E683-9BC5-373E-C4CC-672A2F87D709}"/>
                  </a:ext>
                </a:extLst>
              </p:cNvPr>
              <p:cNvSpPr txBox="1"/>
              <p:nvPr/>
            </p:nvSpPr>
            <p:spPr>
              <a:xfrm>
                <a:off x="1330878" y="5443869"/>
                <a:ext cx="2496027" cy="880049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PH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PH" sz="3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3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PH" sz="3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num>
                        <m:den>
                          <m: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</m:oMath>
                  </m:oMathPara>
                </a14:m>
                <a:endParaRPr lang="en-PH" sz="30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533E683-9BC5-373E-C4CC-672A2F87D7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0878" y="5443869"/>
                <a:ext cx="2496027" cy="880049"/>
              </a:xfrm>
              <a:prstGeom prst="rect">
                <a:avLst/>
              </a:prstGeom>
              <a:blipFill>
                <a:blip r:embed="rId3"/>
                <a:stretch>
                  <a:fillRect b="-1370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1AB696A-B070-0711-D593-66B6557111D5}"/>
                  </a:ext>
                </a:extLst>
              </p:cNvPr>
              <p:cNvSpPr txBox="1"/>
              <p:nvPr/>
            </p:nvSpPr>
            <p:spPr>
              <a:xfrm>
                <a:off x="5010859" y="3916940"/>
                <a:ext cx="3418048" cy="1167435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PH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PH" sz="3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3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PH" sz="3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PH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PH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PH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PH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𝑖𝑐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PH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PH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PH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PH" sz="30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1AB696A-B070-0711-D593-66B6557111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0859" y="3916940"/>
                <a:ext cx="3418048" cy="1167435"/>
              </a:xfrm>
              <a:prstGeom prst="rect">
                <a:avLst/>
              </a:prstGeom>
              <a:blipFill>
                <a:blip r:embed="rId4"/>
                <a:stretch>
                  <a:fillRect t="-122105" b="-169474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7F2B34F-C96A-83F0-188A-C73F18F7B625}"/>
                  </a:ext>
                </a:extLst>
              </p:cNvPr>
              <p:cNvSpPr txBox="1"/>
              <p:nvPr/>
            </p:nvSpPr>
            <p:spPr>
              <a:xfrm>
                <a:off x="5010860" y="5459289"/>
                <a:ext cx="6835618" cy="1167435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3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PH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PH" sz="3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3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PH" sz="3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PH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PH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PH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PH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𝑖𝑐</m:t>
                              </m:r>
                            </m:sub>
                          </m:sSub>
                        </m:e>
                      </m:nary>
                      <m:sSup>
                        <m:sSupPr>
                          <m:ctrlPr>
                            <a:rPr lang="en-PH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PH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PH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PH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PH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PH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PH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en-PH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PH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PH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PH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d>
                        <m:dPr>
                          <m:ctrlPr>
                            <a:rPr lang="en-PH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PH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PH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PH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PH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PH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en-PH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PH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PH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PH" sz="30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7F2B34F-C96A-83F0-188A-C73F18F7B6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0860" y="5459289"/>
                <a:ext cx="6835618" cy="1167435"/>
              </a:xfrm>
              <a:prstGeom prst="rect">
                <a:avLst/>
              </a:prstGeom>
              <a:blipFill>
                <a:blip r:embed="rId5"/>
                <a:stretch>
                  <a:fillRect t="-120833" b="-166667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3FFBD7C-D045-F04F-CF74-BA9DB223E6C2}"/>
                  </a:ext>
                </a:extLst>
              </p:cNvPr>
              <p:cNvSpPr txBox="1"/>
              <p:nvPr/>
            </p:nvSpPr>
            <p:spPr>
              <a:xfrm>
                <a:off x="838200" y="2065181"/>
                <a:ext cx="10515600" cy="138499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:r>
                  <a:rPr lang="en-PH" sz="2800" dirty="0">
                    <a:solidFill>
                      <a:schemeClr val="bg1"/>
                    </a:solidFill>
                  </a:rPr>
                  <a:t>M-step (“Maximization”)</a:t>
                </a:r>
              </a:p>
              <a:p>
                <a:r>
                  <a:rPr lang="en-PH" sz="2800" dirty="0">
                    <a:solidFill>
                      <a:schemeClr val="bg1"/>
                    </a:solidFill>
                  </a:rPr>
                  <a:t>- For each cluster (Gaussian) </a:t>
                </a:r>
                <a14:m>
                  <m:oMath xmlns:m="http://schemas.openxmlformats.org/officeDocument/2006/math">
                    <m:r>
                      <a:rPr lang="en-PH" sz="28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PH" sz="28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PH" sz="28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endParaRPr lang="en-PH" sz="2800" dirty="0">
                  <a:solidFill>
                    <a:schemeClr val="bg1"/>
                  </a:solidFill>
                </a:endParaRPr>
              </a:p>
              <a:p>
                <a:r>
                  <a:rPr lang="en-PH" sz="2800" dirty="0">
                    <a:solidFill>
                      <a:schemeClr val="bg1"/>
                    </a:solidFill>
                  </a:rPr>
                  <a:t>- Update its parameters using the (weighted) data points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3FFBD7C-D045-F04F-CF74-BA9DB223E6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065181"/>
                <a:ext cx="10515600" cy="1384995"/>
              </a:xfrm>
              <a:prstGeom prst="rect">
                <a:avLst/>
              </a:prstGeom>
              <a:blipFill>
                <a:blip r:embed="rId6"/>
                <a:stretch>
                  <a:fillRect l="-1206" t="-4545" b="-1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515976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18CB2-F59D-9811-CBA3-842B5B8D1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>
                <a:solidFill>
                  <a:schemeClr val="bg1"/>
                </a:solidFill>
              </a:rPr>
              <a:t>Expectation-Maximization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81458-9B30-1131-6C6C-86198219E5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86869"/>
            <a:ext cx="10515600" cy="616351"/>
          </a:xfrm>
        </p:spPr>
        <p:txBody>
          <a:bodyPr/>
          <a:lstStyle/>
          <a:p>
            <a:pPr marL="0" indent="0">
              <a:buNone/>
            </a:pPr>
            <a:r>
              <a:rPr lang="en-PH" dirty="0">
                <a:solidFill>
                  <a:schemeClr val="bg1"/>
                </a:solidFill>
              </a:rPr>
              <a:t>Each step increases the log-likelihood of our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5B7D2A3-7BE3-6D89-9EDE-58239B8C0A08}"/>
                  </a:ext>
                </a:extLst>
              </p:cNvPr>
              <p:cNvSpPr txBox="1"/>
              <p:nvPr/>
            </p:nvSpPr>
            <p:spPr>
              <a:xfrm>
                <a:off x="2545556" y="3038157"/>
                <a:ext cx="7100887" cy="13465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PH" sz="3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PH" sz="300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PH" sz="3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bar>
                                <m:barPr>
                                  <m:ctrlPr>
                                    <a:rPr lang="en-PH" sz="3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barPr>
                                <m:e>
                                  <m:r>
                                    <a:rPr lang="en-PH" sz="3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bar>
                            </m:e>
                          </m:d>
                          <m: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 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PH" sz="3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PH" sz="3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  <m:sup/>
                            <m:e>
                              <m:func>
                                <m:funcPr>
                                  <m:ctrlPr>
                                    <a:rPr lang="en-PH" sz="3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PH" sz="3000" b="0" i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PH" sz="3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nary>
                                        <m:naryPr>
                                          <m:chr m:val="∑"/>
                                          <m:supHide m:val="on"/>
                                          <m:ctrlPr>
                                            <a:rPr lang="en-PH" sz="3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PH" sz="3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sub>
                                        <m:sup/>
                                        <m:e>
                                          <m:sSub>
                                            <m:sSubPr>
                                              <m:ctrlPr>
                                                <a:rPr lang="en-PH" sz="32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PH" sz="32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𝜋</m:t>
                                              </m:r>
                                            </m:e>
                                            <m:sub>
                                              <m:r>
                                                <a:rPr lang="en-PH" sz="32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𝑐</m:t>
                                              </m:r>
                                            </m:sub>
                                          </m:sSub>
                                          <m:r>
                                            <a:rPr lang="en-PH" sz="3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  <m:r>
                                            <a:rPr lang="en-PH" sz="3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𝒩</m:t>
                                          </m:r>
                                          <m:r>
                                            <a:rPr lang="en-PH" sz="3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PH" sz="320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PH" sz="3200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PH" sz="3200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PH" sz="32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;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PH" sz="32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PH" sz="32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𝜇</m:t>
                                              </m:r>
                                            </m:e>
                                            <m:sub>
                                              <m:r>
                                                <a:rPr lang="en-PH" sz="32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𝑐</m:t>
                                              </m:r>
                                            </m:sub>
                                          </m:sSub>
                                          <m:r>
                                            <a:rPr lang="en-PH" sz="3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PH" sz="32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l-GR" sz="320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Σ</m:t>
                                              </m:r>
                                            </m:e>
                                            <m:sub>
                                              <m:r>
                                                <a:rPr lang="en-PH" sz="32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𝑐</m:t>
                                              </m:r>
                                            </m:sub>
                                          </m:sSub>
                                          <m:r>
                                            <a:rPr lang="en-PH" sz="3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e>
                                      </m:nary>
                                    </m:e>
                                  </m:d>
                                </m:e>
                              </m:func>
                            </m:e>
                          </m:nary>
                        </m:e>
                      </m:func>
                    </m:oMath>
                  </m:oMathPara>
                </a14:m>
                <a:endParaRPr lang="en-PH" sz="3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5B7D2A3-7BE3-6D89-9EDE-58239B8C0A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5556" y="3038157"/>
                <a:ext cx="7100887" cy="1346522"/>
              </a:xfrm>
              <a:prstGeom prst="rect">
                <a:avLst/>
              </a:prstGeom>
              <a:blipFill>
                <a:blip r:embed="rId2"/>
                <a:stretch>
                  <a:fillRect t="-122430" b="-1775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EC9E0BA-2BE3-7FE7-5237-57C9951D34C2}"/>
              </a:ext>
            </a:extLst>
          </p:cNvPr>
          <p:cNvSpPr txBox="1">
            <a:spLocks/>
          </p:cNvSpPr>
          <p:nvPr/>
        </p:nvSpPr>
        <p:spPr>
          <a:xfrm>
            <a:off x="838199" y="4565249"/>
            <a:ext cx="10515600" cy="20412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PH" dirty="0">
                <a:solidFill>
                  <a:schemeClr val="bg1"/>
                </a:solidFill>
              </a:rPr>
              <a:t>Iterate until convergence</a:t>
            </a:r>
          </a:p>
          <a:p>
            <a:pPr>
              <a:buFontTx/>
              <a:buChar char="-"/>
            </a:pPr>
            <a:r>
              <a:rPr lang="en-PH" dirty="0">
                <a:solidFill>
                  <a:schemeClr val="bg1"/>
                </a:solidFill>
              </a:rPr>
              <a:t>Convergence guaranteed</a:t>
            </a:r>
          </a:p>
        </p:txBody>
      </p:sp>
    </p:spTree>
    <p:extLst>
      <p:ext uri="{BB962C8B-B14F-4D97-AF65-F5344CB8AC3E}">
        <p14:creationId xmlns:p14="http://schemas.microsoft.com/office/powerpoint/2010/main" val="2982665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C80325D2-730D-935F-EB0A-FED66FCAB4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distribution of heights with Ryugyong Hotel in the background&#10;&#10;AI-generated content may be incorrect.">
            <a:extLst>
              <a:ext uri="{FF2B5EF4-FFF2-40B4-BE49-F238E27FC236}">
                <a16:creationId xmlns:a16="http://schemas.microsoft.com/office/drawing/2014/main" id="{BBC06110-6977-B5FE-538B-37E23AAD9B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5999" y="0"/>
            <a:ext cx="7560001" cy="5400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14CA403-B5A8-B611-ECBB-55FD6124577D}"/>
              </a:ext>
            </a:extLst>
          </p:cNvPr>
          <p:cNvSpPr/>
          <p:nvPr/>
        </p:nvSpPr>
        <p:spPr>
          <a:xfrm>
            <a:off x="2073285" y="1053462"/>
            <a:ext cx="914400" cy="32930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B26D43-BC31-CD17-FCC7-61C9A9B3A0E7}"/>
              </a:ext>
            </a:extLst>
          </p:cNvPr>
          <p:cNvSpPr txBox="1"/>
          <p:nvPr/>
        </p:nvSpPr>
        <p:spPr>
          <a:xfrm>
            <a:off x="5461358" y="5804538"/>
            <a:ext cx="1269322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500" dirty="0"/>
              <a:t>Average</a:t>
            </a:r>
            <a:endParaRPr lang="en-PH" sz="25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B6D2000-0C27-D8C8-6A69-BAE14C24BC86}"/>
              </a:ext>
            </a:extLst>
          </p:cNvPr>
          <p:cNvSpPr txBox="1"/>
          <p:nvPr/>
        </p:nvSpPr>
        <p:spPr>
          <a:xfrm>
            <a:off x="3279397" y="5215334"/>
            <a:ext cx="755335" cy="369332"/>
          </a:xfrm>
          <a:prstGeom prst="rect">
            <a:avLst/>
          </a:prstGeom>
          <a:noFill/>
          <a:ln w="38100"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/>
              <a:t>Short</a:t>
            </a:r>
            <a:endParaRPr lang="en-PH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D42725-F776-4EBA-F1C0-30DC66EF5944}"/>
              </a:ext>
            </a:extLst>
          </p:cNvPr>
          <p:cNvSpPr txBox="1"/>
          <p:nvPr/>
        </p:nvSpPr>
        <p:spPr>
          <a:xfrm>
            <a:off x="9069122" y="5215334"/>
            <a:ext cx="548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Tall</a:t>
            </a:r>
            <a:endParaRPr lang="en-PH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6619C9-6B11-A73A-8BED-F8379CBF03C6}"/>
              </a:ext>
            </a:extLst>
          </p:cNvPr>
          <p:cNvSpPr txBox="1"/>
          <p:nvPr/>
        </p:nvSpPr>
        <p:spPr>
          <a:xfrm>
            <a:off x="6045089" y="5215334"/>
            <a:ext cx="1013675" cy="3693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/>
              <a:t>Average</a:t>
            </a:r>
            <a:endParaRPr lang="en-PH" b="1" dirty="0"/>
          </a:p>
        </p:txBody>
      </p:sp>
    </p:spTree>
    <p:extLst>
      <p:ext uri="{BB962C8B-B14F-4D97-AF65-F5344CB8AC3E}">
        <p14:creationId xmlns:p14="http://schemas.microsoft.com/office/powerpoint/2010/main" val="248481096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D8E20-D91B-032E-EDBE-D083444C3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>
                <a:solidFill>
                  <a:schemeClr val="bg1"/>
                </a:solidFill>
              </a:rPr>
              <a:t>Example Dataset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F61ED99-2A0D-8E03-B6A6-9F6DE0BE39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5063023"/>
              </p:ext>
            </p:extLst>
          </p:nvPr>
        </p:nvGraphicFramePr>
        <p:xfrm>
          <a:off x="838200" y="2151932"/>
          <a:ext cx="10515600" cy="3307080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3505200">
                  <a:extLst>
                    <a:ext uri="{9D8B030D-6E8A-4147-A177-3AD203B41FA5}">
                      <a16:colId xmlns:a16="http://schemas.microsoft.com/office/drawing/2014/main" val="446111127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3971058906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36992207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2500" b="1" dirty="0">
                          <a:solidFill>
                            <a:schemeClr val="bg1"/>
                          </a:solidFill>
                        </a:rPr>
                        <a:t>Person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2500" b="1" dirty="0">
                          <a:solidFill>
                            <a:schemeClr val="bg1"/>
                          </a:solidFill>
                        </a:rPr>
                        <a:t>Height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2500" b="1" dirty="0">
                          <a:solidFill>
                            <a:schemeClr val="bg1"/>
                          </a:solidFill>
                        </a:rPr>
                        <a:t>Weight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03490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2500" dirty="0">
                          <a:solidFill>
                            <a:schemeClr val="bg1"/>
                          </a:solidFill>
                        </a:rPr>
                        <a:t>A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2500">
                          <a:solidFill>
                            <a:schemeClr val="bg1"/>
                          </a:solidFill>
                        </a:rPr>
                        <a:t>160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2500" dirty="0">
                          <a:solidFill>
                            <a:schemeClr val="bg1"/>
                          </a:solidFill>
                        </a:rPr>
                        <a:t>55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49710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2500" dirty="0">
                          <a:solidFill>
                            <a:schemeClr val="bg1"/>
                          </a:solidFill>
                        </a:rPr>
                        <a:t>B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2500">
                          <a:solidFill>
                            <a:schemeClr val="bg1"/>
                          </a:solidFill>
                        </a:rPr>
                        <a:t>165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2500" dirty="0">
                          <a:solidFill>
                            <a:schemeClr val="bg1"/>
                          </a:solidFill>
                        </a:rPr>
                        <a:t>60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02476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2500" dirty="0">
                          <a:solidFill>
                            <a:schemeClr val="bg1"/>
                          </a:solidFill>
                        </a:rPr>
                        <a:t>C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2500">
                          <a:solidFill>
                            <a:schemeClr val="bg1"/>
                          </a:solidFill>
                        </a:rPr>
                        <a:t>170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2500">
                          <a:solidFill>
                            <a:schemeClr val="bg1"/>
                          </a:solidFill>
                        </a:rPr>
                        <a:t>65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09335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2500" dirty="0">
                          <a:solidFill>
                            <a:schemeClr val="bg1"/>
                          </a:solidFill>
                        </a:rPr>
                        <a:t>D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2500">
                          <a:solidFill>
                            <a:schemeClr val="bg1"/>
                          </a:solidFill>
                        </a:rPr>
                        <a:t>180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2500" dirty="0">
                          <a:solidFill>
                            <a:schemeClr val="bg1"/>
                          </a:solidFill>
                        </a:rPr>
                        <a:t>75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01459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2500" dirty="0">
                          <a:solidFill>
                            <a:schemeClr val="bg1"/>
                          </a:solidFill>
                        </a:rPr>
                        <a:t>E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2500">
                          <a:solidFill>
                            <a:schemeClr val="bg1"/>
                          </a:solidFill>
                        </a:rPr>
                        <a:t>185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2500" dirty="0">
                          <a:solidFill>
                            <a:schemeClr val="bg1"/>
                          </a:solidFill>
                        </a:rPr>
                        <a:t>80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581448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2500" dirty="0">
                          <a:solidFill>
                            <a:schemeClr val="bg1"/>
                          </a:solidFill>
                        </a:rPr>
                        <a:t>F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2500" dirty="0">
                          <a:solidFill>
                            <a:schemeClr val="bg1"/>
                          </a:solidFill>
                        </a:rPr>
                        <a:t>190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2500" dirty="0">
                          <a:solidFill>
                            <a:schemeClr val="bg1"/>
                          </a:solidFill>
                        </a:rPr>
                        <a:t>85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68893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7208153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629CA73D-1557-CFBF-F41E-979C6293C89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53938933"/>
              </p:ext>
            </p:extLst>
          </p:nvPr>
        </p:nvGraphicFramePr>
        <p:xfrm>
          <a:off x="2391974" y="989889"/>
          <a:ext cx="8681701" cy="52273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BC7932A-0791-7FA9-4516-245BB39EC2D7}"/>
                  </a:ext>
                </a:extLst>
              </p:cNvPr>
              <p:cNvSpPr txBox="1"/>
              <p:nvPr/>
            </p:nvSpPr>
            <p:spPr>
              <a:xfrm>
                <a:off x="920299" y="3221251"/>
                <a:ext cx="1300387" cy="415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1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𝑾𝒆𝒊𝒈𝒉𝒕</m:t>
                      </m:r>
                    </m:oMath>
                  </m:oMathPara>
                </a14:m>
                <a:endParaRPr lang="en-PH" sz="21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BC7932A-0791-7FA9-4516-245BB39EC2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0299" y="3221251"/>
                <a:ext cx="1300387" cy="415498"/>
              </a:xfrm>
              <a:prstGeom prst="rect">
                <a:avLst/>
              </a:prstGeom>
              <a:blipFill>
                <a:blip r:embed="rId3"/>
                <a:stretch>
                  <a:fillRect b="-14493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36C1001-B9E1-5CA2-F64B-6BDA72B7A28C}"/>
                  </a:ext>
                </a:extLst>
              </p:cNvPr>
              <p:cNvSpPr txBox="1"/>
              <p:nvPr/>
            </p:nvSpPr>
            <p:spPr>
              <a:xfrm>
                <a:off x="6121223" y="6217238"/>
                <a:ext cx="1223201" cy="415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1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𝑯𝒆𝒊𝒈𝒉𝒕</m:t>
                      </m:r>
                    </m:oMath>
                  </m:oMathPara>
                </a14:m>
                <a:endParaRPr lang="en-PH" sz="21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36C1001-B9E1-5CA2-F64B-6BDA72B7A2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1223" y="6217238"/>
                <a:ext cx="1223201" cy="415498"/>
              </a:xfrm>
              <a:prstGeom prst="rect">
                <a:avLst/>
              </a:prstGeom>
              <a:blipFill>
                <a:blip r:embed="rId4"/>
                <a:stretch>
                  <a:fillRect b="-14706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3715849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93E6CB-26FB-F1C8-74D5-07BCDE608A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>
                <a:solidFill>
                  <a:schemeClr val="bg1"/>
                </a:solidFill>
              </a:rPr>
              <a:t>Initialize cluster parameters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602F7933-9735-211A-8E15-013D580C64F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29474023"/>
              </p:ext>
            </p:extLst>
          </p:nvPr>
        </p:nvGraphicFramePr>
        <p:xfrm>
          <a:off x="838200" y="2331720"/>
          <a:ext cx="10515600" cy="1097280"/>
        </p:xfrm>
        <a:graphic>
          <a:graphicData uri="http://schemas.openxmlformats.org/drawingml/2006/table">
            <a:tbl>
              <a:tblPr>
                <a:tableStyleId>{775DCB02-9BB8-47FD-8907-85C794F793BA}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2849471878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136683008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163687087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48716517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b="1" dirty="0">
                          <a:solidFill>
                            <a:schemeClr val="bg1"/>
                          </a:solidFill>
                        </a:rPr>
                        <a:t>Cluster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l-GR" b="1" dirty="0">
                          <a:solidFill>
                            <a:schemeClr val="bg1"/>
                          </a:solidFill>
                        </a:rPr>
                        <a:t>μ (</a:t>
                      </a:r>
                      <a:r>
                        <a:rPr lang="en-PH" b="1" dirty="0">
                          <a:solidFill>
                            <a:schemeClr val="bg1"/>
                          </a:solidFill>
                        </a:rPr>
                        <a:t>mean)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l-GR" b="1" dirty="0">
                          <a:solidFill>
                            <a:schemeClr val="bg1"/>
                          </a:solidFill>
                        </a:rPr>
                        <a:t>Σ (</a:t>
                      </a:r>
                      <a:r>
                        <a:rPr lang="en-PH" b="1" dirty="0">
                          <a:solidFill>
                            <a:schemeClr val="bg1"/>
                          </a:solidFill>
                        </a:rPr>
                        <a:t>covariance)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l-GR" b="1" dirty="0">
                          <a:solidFill>
                            <a:schemeClr val="bg1"/>
                          </a:solidFill>
                        </a:rPr>
                        <a:t>π (</a:t>
                      </a:r>
                      <a:r>
                        <a:rPr lang="en-PH" b="1" dirty="0">
                          <a:solidFill>
                            <a:schemeClr val="bg1"/>
                          </a:solidFill>
                        </a:rPr>
                        <a:t>prior)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09310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dirty="0">
                          <a:solidFill>
                            <a:schemeClr val="bg1"/>
                          </a:solidFill>
                        </a:rPr>
                        <a:t>women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>
                          <a:solidFill>
                            <a:schemeClr val="bg1"/>
                          </a:solidFill>
                        </a:rPr>
                        <a:t>[162, 57]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>
                          <a:solidFill>
                            <a:schemeClr val="bg1"/>
                          </a:solidFill>
                        </a:rPr>
                        <a:t>[[10, 0], [0, 10]]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dirty="0">
                          <a:solidFill>
                            <a:schemeClr val="bg1"/>
                          </a:solidFill>
                        </a:rPr>
                        <a:t>0.5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39287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dirty="0">
                          <a:solidFill>
                            <a:schemeClr val="bg1"/>
                          </a:solidFill>
                        </a:rPr>
                        <a:t>men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>
                          <a:solidFill>
                            <a:schemeClr val="bg1"/>
                          </a:solidFill>
                        </a:rPr>
                        <a:t>[185, 80]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dirty="0">
                          <a:solidFill>
                            <a:schemeClr val="bg1"/>
                          </a:solidFill>
                        </a:rPr>
                        <a:t>[[10, 0], [0, 10]]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dirty="0">
                          <a:solidFill>
                            <a:schemeClr val="bg1"/>
                          </a:solidFill>
                        </a:rPr>
                        <a:t>0.5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723431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84C19AA-9995-3E1D-F1DF-E1E42F20EAB2}"/>
                  </a:ext>
                </a:extLst>
              </p:cNvPr>
              <p:cNvSpPr txBox="1"/>
              <p:nvPr/>
            </p:nvSpPr>
            <p:spPr>
              <a:xfrm>
                <a:off x="838200" y="3911600"/>
                <a:ext cx="2744726" cy="3847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GB" sz="2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𝑤𝑜𝑚𝑒𝑛</m:t>
                          </m:r>
                        </m:sub>
                      </m:sSub>
                      <m:r>
                        <a:rPr lang="en-PH" sz="25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=[</m:t>
                      </m:r>
                      <m:r>
                        <a:rPr lang="en-PH" sz="25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162</m:t>
                      </m:r>
                      <m:r>
                        <a:rPr lang="en-PH" sz="25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PH" sz="25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57</m:t>
                      </m:r>
                      <m:r>
                        <a:rPr lang="en-PH" sz="25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PH" sz="25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84C19AA-9995-3E1D-F1DF-E1E42F20EA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911600"/>
                <a:ext cx="2744726" cy="384721"/>
              </a:xfrm>
              <a:prstGeom prst="rect">
                <a:avLst/>
              </a:prstGeom>
              <a:blipFill>
                <a:blip r:embed="rId2"/>
                <a:stretch>
                  <a:fillRect l="-1382" t="-6452" r="-3687" b="-354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8FB19E1-7C8B-2C2D-28AE-F2EEDD18A5FA}"/>
                  </a:ext>
                </a:extLst>
              </p:cNvPr>
              <p:cNvSpPr txBox="1"/>
              <p:nvPr/>
            </p:nvSpPr>
            <p:spPr>
              <a:xfrm>
                <a:off x="6550378" y="3911599"/>
                <a:ext cx="2416111" cy="3847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GB" sz="2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𝑚𝑒𝑛</m:t>
                          </m:r>
                        </m:sub>
                      </m:sSub>
                      <m:r>
                        <a:rPr lang="en-PH" sz="25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=[</m:t>
                      </m:r>
                      <m:r>
                        <a:rPr lang="en-PH" sz="25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185</m:t>
                      </m:r>
                      <m:r>
                        <a:rPr lang="en-PH" sz="25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PH" sz="25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80</m:t>
                      </m:r>
                      <m:r>
                        <a:rPr lang="en-PH" sz="25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PH" sz="25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8FB19E1-7C8B-2C2D-28AE-F2EEDD18A5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0378" y="3911599"/>
                <a:ext cx="2416111" cy="384721"/>
              </a:xfrm>
              <a:prstGeom prst="rect">
                <a:avLst/>
              </a:prstGeom>
              <a:blipFill>
                <a:blip r:embed="rId3"/>
                <a:stretch>
                  <a:fillRect l="-1571" t="-6452" r="-4188" b="-354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BBD31AB-F517-394D-A3A6-629021191172}"/>
                  </a:ext>
                </a:extLst>
              </p:cNvPr>
              <p:cNvSpPr txBox="1"/>
              <p:nvPr/>
            </p:nvSpPr>
            <p:spPr>
              <a:xfrm>
                <a:off x="838200" y="4560946"/>
                <a:ext cx="2890215" cy="6415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GB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𝑤𝑜𝑚𝑒𝑛</m:t>
                          </m:r>
                        </m:sub>
                      </m:sSub>
                      <m:r>
                        <a:rPr lang="en-PH" sz="25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PH" sz="2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PH" sz="25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PH" sz="25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PH" sz="25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PH" sz="25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PH" sz="25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PH" sz="25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PH" sz="25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BBD31AB-F517-394D-A3A6-6290211911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560946"/>
                <a:ext cx="2890215" cy="641522"/>
              </a:xfrm>
              <a:prstGeom prst="rect">
                <a:avLst/>
              </a:prstGeom>
              <a:blipFill>
                <a:blip r:embed="rId4"/>
                <a:stretch>
                  <a:fillRect l="-2632" b="-156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51F2F79-D1DC-0036-3431-D8762F896ADA}"/>
                  </a:ext>
                </a:extLst>
              </p:cNvPr>
              <p:cNvSpPr txBox="1"/>
              <p:nvPr/>
            </p:nvSpPr>
            <p:spPr>
              <a:xfrm>
                <a:off x="838200" y="5467093"/>
                <a:ext cx="2061334" cy="3847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GB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𝑤𝑜𝑚𝑒𝑛</m:t>
                          </m:r>
                        </m:sub>
                      </m:sSub>
                      <m:r>
                        <a:rPr lang="en-PH" sz="25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PH" sz="25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PH" sz="25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PH" sz="25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PH" sz="25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51F2F79-D1DC-0036-3431-D8762F896A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467093"/>
                <a:ext cx="2061334" cy="384721"/>
              </a:xfrm>
              <a:prstGeom prst="rect">
                <a:avLst/>
              </a:prstGeom>
              <a:blipFill>
                <a:blip r:embed="rId5"/>
                <a:stretch>
                  <a:fillRect l="-2454" r="-3067" b="-9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5F51205-582F-008C-272D-3CEF6BD34347}"/>
                  </a:ext>
                </a:extLst>
              </p:cNvPr>
              <p:cNvSpPr txBox="1"/>
              <p:nvPr/>
            </p:nvSpPr>
            <p:spPr>
              <a:xfrm>
                <a:off x="6553210" y="4560946"/>
                <a:ext cx="2521524" cy="6415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GB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𝑚𝑒𝑛</m:t>
                          </m:r>
                        </m:sub>
                      </m:sSub>
                      <m:r>
                        <a:rPr lang="en-PH" sz="25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PH" sz="2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PH" sz="25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PH" sz="25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PH" sz="25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PH" sz="25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PH" sz="25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PH" sz="25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PH" sz="25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5F51205-582F-008C-272D-3CEF6BD343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3210" y="4560946"/>
                <a:ext cx="2521524" cy="641522"/>
              </a:xfrm>
              <a:prstGeom prst="rect">
                <a:avLst/>
              </a:prstGeom>
              <a:blipFill>
                <a:blip r:embed="rId6"/>
                <a:stretch>
                  <a:fillRect l="-3518" b="-156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6FFF466-3207-D99D-A177-2D92D64E23DB}"/>
                  </a:ext>
                </a:extLst>
              </p:cNvPr>
              <p:cNvSpPr txBox="1"/>
              <p:nvPr/>
            </p:nvSpPr>
            <p:spPr>
              <a:xfrm>
                <a:off x="6553210" y="5467093"/>
                <a:ext cx="1692643" cy="3847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GB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𝑚𝑒𝑛</m:t>
                          </m:r>
                        </m:sub>
                      </m:sSub>
                      <m:r>
                        <a:rPr lang="en-PH" sz="25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PH" sz="25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PH" sz="25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PH" sz="25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PH" sz="25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6FFF466-3207-D99D-A177-2D92D64E23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3210" y="5467093"/>
                <a:ext cx="1692643" cy="384721"/>
              </a:xfrm>
              <a:prstGeom prst="rect">
                <a:avLst/>
              </a:prstGeom>
              <a:blipFill>
                <a:blip r:embed="rId7"/>
                <a:stretch>
                  <a:fillRect l="-2985" r="-3731" b="-9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86C425B-5074-7441-EBCB-4A26E448A21A}"/>
                  </a:ext>
                </a:extLst>
              </p:cNvPr>
              <p:cNvSpPr txBox="1"/>
              <p:nvPr/>
            </p:nvSpPr>
            <p:spPr>
              <a:xfrm>
                <a:off x="6550378" y="6146832"/>
                <a:ext cx="2229728" cy="477054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50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PH" sz="25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PH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GB" sz="25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𝑚𝑒𝑛</m:t>
                              </m:r>
                            </m:sub>
                          </m:sSub>
                          <m:r>
                            <a:rPr lang="en-US" sz="25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PH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en-GB" sz="25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𝑚𝑒𝑛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PH" sz="25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86C425B-5074-7441-EBCB-4A26E448A2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0378" y="6146832"/>
                <a:ext cx="2229728" cy="47705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EF616F5-4649-7599-F40B-FD25D63CB1A9}"/>
                  </a:ext>
                </a:extLst>
              </p:cNvPr>
              <p:cNvSpPr txBox="1"/>
              <p:nvPr/>
            </p:nvSpPr>
            <p:spPr>
              <a:xfrm>
                <a:off x="838200" y="6031631"/>
                <a:ext cx="2976418" cy="477054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50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PH" sz="25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PH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GB" sz="25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𝑤𝑜𝑚𝑒𝑛</m:t>
                              </m:r>
                            </m:sub>
                          </m:sSub>
                          <m:r>
                            <a:rPr lang="en-US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PH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en-GB" sz="25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𝑤𝑜𝑚𝑒𝑛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PH" sz="25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EF616F5-4649-7599-F40B-FD25D63CB1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6031631"/>
                <a:ext cx="2976418" cy="47705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7840855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7EDDDE8-7ED2-D0BC-F463-ACEF8BBCB5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C00061-6D76-1086-0DF9-5C7A9B2797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500" dirty="0">
                <a:solidFill>
                  <a:schemeClr val="bg1"/>
                </a:solidFill>
              </a:rPr>
              <a:t>Compute the Gaussian density for each sample</a:t>
            </a:r>
            <a:endParaRPr lang="en-PH" sz="35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04C233E-E220-DB1E-86FF-A5A19519AAE6}"/>
                  </a:ext>
                </a:extLst>
              </p:cNvPr>
              <p:cNvSpPr txBox="1"/>
              <p:nvPr/>
            </p:nvSpPr>
            <p:spPr>
              <a:xfrm>
                <a:off x="1069657" y="2381566"/>
                <a:ext cx="10052685" cy="1129668"/>
              </a:xfrm>
              <a:prstGeom prst="rect">
                <a:avLst/>
              </a:prstGeom>
              <a:noFill/>
              <a:ln w="38100">
                <a:solidFill>
                  <a:schemeClr val="bg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PH" sz="3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3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PH" sz="3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  <m:r>
                            <a:rPr lang="en-PH" sz="3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l-GR" sz="3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e>
                      </m:d>
                      <m:r>
                        <a:rPr lang="en-PH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PH" sz="3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PH" sz="3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PH" sz="3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PH" sz="3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PH" sz="3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f>
                                <m:fPr>
                                  <m:type m:val="lin"/>
                                  <m:ctrlPr>
                                    <a:rPr lang="en-PH" sz="3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PH" sz="3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num>
                                <m:den>
                                  <m:r>
                                    <a:rPr lang="en-PH" sz="3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  <m:sSup>
                            <m:sSupPr>
                              <m:ctrlPr>
                                <a:rPr lang="en-PH" sz="3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PH" sz="3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3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</m:d>
                            </m:e>
                            <m:sup>
                              <m:f>
                                <m:fPr>
                                  <m:type m:val="lin"/>
                                  <m:ctrlPr>
                                    <a:rPr lang="en-PH" sz="3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PH" sz="3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PH" sz="3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</m:den>
                      </m:f>
                      <m:r>
                        <a:rPr lang="en-PH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func>
                        <m:funcPr>
                          <m:ctrlP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PH" sz="3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PH" sz="3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PH" sz="3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PH" sz="3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PH" sz="3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PH" sz="3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PH" sz="3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d>
                                    <m:dPr>
                                      <m:ctrlPr>
                                        <a:rPr lang="en-PH" sz="3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PH" sz="3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PH" sz="3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PH" sz="3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PH" sz="3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PH" sz="3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3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  <m:sup>
                                  <m:r>
                                    <a:rPr lang="en-PH" sz="3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PH" sz="3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PH" sz="3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PH" sz="3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PH" sz="3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PH" sz="3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en-PH" sz="30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04C233E-E220-DB1E-86FF-A5A19519AA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9657" y="2381566"/>
                <a:ext cx="10052685" cy="1129668"/>
              </a:xfrm>
              <a:prstGeom prst="rect">
                <a:avLst/>
              </a:prstGeom>
              <a:blipFill>
                <a:blip r:embed="rId2"/>
                <a:stretch>
                  <a:fillRect b="-55435"/>
                </a:stretch>
              </a:blipFill>
              <a:ln w="38100"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F86B36C-103C-5974-C26B-3D7A68D4FCB8}"/>
                  </a:ext>
                </a:extLst>
              </p:cNvPr>
              <p:cNvSpPr txBox="1"/>
              <p:nvPr/>
            </p:nvSpPr>
            <p:spPr>
              <a:xfrm>
                <a:off x="768507" y="3976686"/>
                <a:ext cx="11078053" cy="887615"/>
              </a:xfrm>
              <a:prstGeom prst="rect">
                <a:avLst/>
              </a:prstGeom>
              <a:noFill/>
              <a:ln w="38100">
                <a:solidFill>
                  <a:schemeClr val="bg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3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PH" sz="23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3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en-PH" sz="23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PH" sz="23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23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GB" sz="23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𝑤𝑜𝑚𝑒𝑛</m:t>
                              </m:r>
                            </m:sub>
                          </m:sSub>
                          <m:r>
                            <a:rPr lang="en-US" sz="23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PH" sz="23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sz="23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en-GB" sz="23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𝑤𝑜𝑚𝑒𝑛</m:t>
                              </m:r>
                            </m:sub>
                          </m:sSub>
                        </m:e>
                      </m:d>
                      <m:r>
                        <a:rPr lang="en-PH" sz="23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PH" sz="23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23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PH" sz="23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PH" sz="23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PH" sz="23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PH" sz="23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PH" sz="23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f>
                                <m:fPr>
                                  <m:type m:val="lin"/>
                                  <m:ctrlPr>
                                    <a:rPr lang="en-PH" sz="23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PH" sz="23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num>
                                <m:den>
                                  <m:r>
                                    <a:rPr lang="en-PH" sz="23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  <m:sSup>
                            <m:sSupPr>
                              <m:ctrlPr>
                                <a:rPr lang="en-PH" sz="23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PH" sz="23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3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</m:d>
                            </m:e>
                            <m:sup>
                              <m:f>
                                <m:fPr>
                                  <m:type m:val="lin"/>
                                  <m:ctrlPr>
                                    <a:rPr lang="en-PH" sz="23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PH" sz="23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PH" sz="23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</m:den>
                      </m:f>
                      <m:r>
                        <a:rPr lang="en-PH" sz="23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func>
                        <m:funcPr>
                          <m:ctrlPr>
                            <a:rPr lang="en-PH" sz="23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PH" sz="23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PH" sz="23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PH" sz="23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PH" sz="23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PH" sz="23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PH" sz="23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PH" sz="23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d>
                                    <m:dPr>
                                      <m:ctrlPr>
                                        <a:rPr lang="en-PH" sz="230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23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𝐴</m:t>
                                      </m:r>
                                      <m:r>
                                        <a:rPr lang="en-PH" sz="23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PH" sz="23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PH" sz="23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𝜇</m:t>
                                          </m:r>
                                        </m:e>
                                        <m:sub>
                                          <m:r>
                                            <a:rPr lang="en-GB" sz="23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𝑤𝑜𝑚𝑒𝑛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PH" sz="23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bSup>
                                <m:sSubSupPr>
                                  <m:ctrlPr>
                                    <a:rPr lang="en-PH" sz="23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3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  <m:sub>
                                  <m:r>
                                    <a:rPr lang="en-GB" sz="23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𝑤𝑜𝑚𝑒𝑛</m:t>
                                  </m:r>
                                </m:sub>
                                <m:sup>
                                  <m:r>
                                    <a:rPr lang="en-GB" sz="23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GB" sz="23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PH" sz="23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3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</m:t>
                                  </m:r>
                                  <m:r>
                                    <a:rPr lang="en-PH" sz="23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PH" sz="230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PH" sz="23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GB" sz="23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𝑤𝑜𝑚𝑒𝑛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en-PH" sz="23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F86B36C-103C-5974-C26B-3D7A68D4FC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507" y="3976686"/>
                <a:ext cx="11078053" cy="887615"/>
              </a:xfrm>
              <a:prstGeom prst="rect">
                <a:avLst/>
              </a:prstGeom>
              <a:blipFill>
                <a:blip r:embed="rId3"/>
                <a:stretch>
                  <a:fillRect b="-48649"/>
                </a:stretch>
              </a:blipFill>
              <a:ln w="38100"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63655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C9116CE-4026-96CC-41DD-BBAD3AF631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CD9926-E873-6F44-811B-FAE039FF1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500" dirty="0">
                <a:solidFill>
                  <a:schemeClr val="bg1"/>
                </a:solidFill>
              </a:rPr>
              <a:t>Compute the Gaussian density for each sample</a:t>
            </a:r>
            <a:endParaRPr lang="en-PH" sz="35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F7A1D39-5297-0DE0-E0F8-917CB00118B5}"/>
                  </a:ext>
                </a:extLst>
              </p:cNvPr>
              <p:cNvSpPr txBox="1"/>
              <p:nvPr/>
            </p:nvSpPr>
            <p:spPr>
              <a:xfrm>
                <a:off x="948266" y="4658198"/>
                <a:ext cx="4001106" cy="5499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PH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PH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</m:t>
                          </m:r>
                        </m:e>
                        <m:sup>
                          <m:f>
                            <m:fPr>
                              <m:type m:val="lin"/>
                              <m:ctrlPr>
                                <a:rPr lang="en-PH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PH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PH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r>
                        <a:rPr lang="en-PH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PH" sz="25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𝑠𝑞𝑟𝑡</m:t>
                      </m:r>
                      <m:d>
                        <m:dPr>
                          <m:ctrlPr>
                            <a:rPr lang="en-PH" sz="25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25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100</m:t>
                          </m:r>
                        </m:e>
                      </m:d>
                      <m:r>
                        <a:rPr lang="en-PH" sz="25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PH" sz="25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F7A1D39-5297-0DE0-E0F8-917CB00118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8266" y="4658198"/>
                <a:ext cx="4001106" cy="549959"/>
              </a:xfrm>
              <a:prstGeom prst="rect">
                <a:avLst/>
              </a:prstGeom>
              <a:blipFill>
                <a:blip r:embed="rId2"/>
                <a:stretch>
                  <a:fillRect t="-84091" b="-10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0927A4D-1F72-974C-D103-098B7DA410DE}"/>
                  </a:ext>
                </a:extLst>
              </p:cNvPr>
              <p:cNvSpPr txBox="1"/>
              <p:nvPr/>
            </p:nvSpPr>
            <p:spPr>
              <a:xfrm>
                <a:off x="948266" y="3803662"/>
                <a:ext cx="4270829" cy="7338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5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PH" sz="25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PH" sz="25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GB" sz="25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𝑤𝑜𝑚𝑒𝑛</m:t>
                          </m:r>
                        </m:sub>
                      </m:sSub>
                      <m:r>
                        <a:rPr lang="en-PH" sz="25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| =</m:t>
                      </m:r>
                      <m:d>
                        <m:dPr>
                          <m:begChr m:val="["/>
                          <m:endChr m:val="]"/>
                          <m:ctrlP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PH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PH" sz="25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PH" sz="25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PH" sz="25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PH" sz="25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PH" sz="25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PH" sz="25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PH" sz="25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100</m:t>
                      </m:r>
                      <m:r>
                        <a:rPr lang="en-PH" sz="25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PH" sz="25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0927A4D-1F72-974C-D103-098B7DA410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8266" y="3803662"/>
                <a:ext cx="4270829" cy="733855"/>
              </a:xfrm>
              <a:prstGeom prst="rect">
                <a:avLst/>
              </a:prstGeom>
              <a:blipFill>
                <a:blip r:embed="rId3"/>
                <a:stretch>
                  <a:fillRect l="-593" r="-1187" b="-67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D32F7F2-CD4A-8A6D-259F-8CC54A365949}"/>
                  </a:ext>
                </a:extLst>
              </p:cNvPr>
              <p:cNvSpPr txBox="1"/>
              <p:nvPr/>
            </p:nvSpPr>
            <p:spPr>
              <a:xfrm>
                <a:off x="838200" y="5445954"/>
                <a:ext cx="4270829" cy="5010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PH" sz="25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PH" sz="25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d>
                            <m:dPr>
                              <m:ctrlPr>
                                <a:rPr lang="en-PH" sz="25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n-PH" sz="2500">
                                  <a:solidFill>
                                    <a:schemeClr val="bg1"/>
                                  </a:solidFill>
                                </a:rPr>
                                <m:t>3</m:t>
                              </m:r>
                              <m:r>
                                <m:rPr>
                                  <m:nor/>
                                </m:rPr>
                                <a:rPr lang="en-PH" sz="2500">
                                  <a:solidFill>
                                    <a:schemeClr val="bg1"/>
                                  </a:solidFill>
                                </a:rPr>
                                <m:t>.</m:t>
                              </m:r>
                              <m:r>
                                <m:rPr>
                                  <m:nor/>
                                </m:rPr>
                                <a:rPr lang="en-PH" sz="2500">
                                  <a:solidFill>
                                    <a:schemeClr val="bg1"/>
                                  </a:solidFill>
                                </a:rPr>
                                <m:t>14159</m:t>
                              </m:r>
                            </m:e>
                          </m:d>
                        </m:e>
                        <m:sup>
                          <m:f>
                            <m:fPr>
                              <m:type m:val="lin"/>
                              <m:ctrlPr>
                                <a:rPr lang="en-PH" sz="25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PH" sz="25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PH" sz="25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r>
                        <a:rPr lang="en-PH" sz="25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PH" sz="25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PH" sz="25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PH" sz="25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PH" sz="25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62</m:t>
                      </m:r>
                      <m:r>
                        <a:rPr lang="en-PH" sz="25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PH" sz="25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83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D32F7F2-CD4A-8A6D-259F-8CC54A3659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445954"/>
                <a:ext cx="4270829" cy="501099"/>
              </a:xfrm>
              <a:prstGeom prst="rect">
                <a:avLst/>
              </a:prstGeom>
              <a:blipFill>
                <a:blip r:embed="rId4"/>
                <a:stretch>
                  <a:fillRect t="-82927" b="-926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60DE87D-DC84-8935-25A7-FAB28C36E1EB}"/>
                  </a:ext>
                </a:extLst>
              </p:cNvPr>
              <p:cNvSpPr txBox="1"/>
              <p:nvPr/>
            </p:nvSpPr>
            <p:spPr>
              <a:xfrm>
                <a:off x="5482590" y="3978228"/>
                <a:ext cx="3717493" cy="384721"/>
              </a:xfrm>
              <a:prstGeom prst="rect">
                <a:avLst/>
              </a:prstGeom>
              <a:noFill/>
              <a:ln w="38100">
                <a:solidFill>
                  <a:srgbClr val="00B0F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PH" sz="2500" dirty="0">
                    <a:solidFill>
                      <a:schemeClr val="bg1"/>
                    </a:solidFill>
                  </a:rPr>
                  <a:t>Compute determinant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PH" sz="250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PH" sz="2500" dirty="0">
                    <a:solidFill>
                      <a:schemeClr val="bg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60DE87D-DC84-8935-25A7-FAB28C36E1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2590" y="3978228"/>
                <a:ext cx="3717493" cy="384721"/>
              </a:xfrm>
              <a:prstGeom prst="rect">
                <a:avLst/>
              </a:prstGeom>
              <a:blipFill>
                <a:blip r:embed="rId5"/>
                <a:stretch>
                  <a:fillRect l="-4730" t="-20588" b="-38235"/>
                </a:stretch>
              </a:blipFill>
              <a:ln w="38100"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F646FB5-35B0-3515-FC07-DDCD801EE8F2}"/>
                  </a:ext>
                </a:extLst>
              </p:cNvPr>
              <p:cNvSpPr txBox="1"/>
              <p:nvPr/>
            </p:nvSpPr>
            <p:spPr>
              <a:xfrm>
                <a:off x="5482590" y="4740816"/>
                <a:ext cx="5710409" cy="419282"/>
              </a:xfrm>
              <a:prstGeom prst="rect">
                <a:avLst/>
              </a:prstGeom>
              <a:noFill/>
              <a:ln w="38100">
                <a:solidFill>
                  <a:srgbClr val="00B0F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PH" sz="2500" dirty="0">
                    <a:solidFill>
                      <a:schemeClr val="bg1"/>
                    </a:solidFill>
                  </a:rPr>
                  <a:t>Convert exponential form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PH" sz="25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PH" sz="25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f>
                          <m:fPr>
                            <m:type m:val="lin"/>
                            <m:ctrlPr>
                              <a:rPr lang="en-PH" sz="25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PH" sz="25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num>
                          <m:den>
                            <m:r>
                              <a:rPr lang="en-PH" sz="25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sup>
                    </m:sSup>
                    <m:r>
                      <a:rPr lang="en-PH" sz="25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ctrlPr>
                          <a:rPr lang="en-PH" sz="25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>
                        <m:r>
                          <m:rPr>
                            <m:brk m:alnAt="7"/>
                          </m:rPr>
                          <a:rPr lang="en-PH" sz="25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deg>
                      <m:e>
                        <m:sSup>
                          <m:sSupPr>
                            <m:ctrlPr>
                              <a:rPr lang="en-PH" sz="25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PH" sz="25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PH" sz="25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e>
                    </m:rad>
                  </m:oMath>
                </a14:m>
                <a:endParaRPr lang="en-PH" sz="25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F646FB5-35B0-3515-FC07-DDCD801EE8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2590" y="4740816"/>
                <a:ext cx="5710409" cy="419282"/>
              </a:xfrm>
              <a:prstGeom prst="rect">
                <a:avLst/>
              </a:prstGeom>
              <a:blipFill>
                <a:blip r:embed="rId6"/>
                <a:stretch>
                  <a:fillRect l="-3091" t="-100000" b="-113889"/>
                </a:stretch>
              </a:blipFill>
              <a:ln w="38100"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C4DE965-BF0D-DD28-2557-5A4434D7030B}"/>
                  </a:ext>
                </a:extLst>
              </p:cNvPr>
              <p:cNvSpPr txBox="1"/>
              <p:nvPr/>
            </p:nvSpPr>
            <p:spPr>
              <a:xfrm>
                <a:off x="5482590" y="5527771"/>
                <a:ext cx="2028248" cy="430887"/>
              </a:xfrm>
              <a:prstGeom prst="rect">
                <a:avLst/>
              </a:prstGeom>
              <a:noFill/>
              <a:ln w="38100">
                <a:solidFill>
                  <a:srgbClr val="00B0F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n-PH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PH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  <m:r>
                        <a:rPr lang="en-PH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PH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14159</m:t>
                      </m:r>
                    </m:oMath>
                  </m:oMathPara>
                </a14:m>
                <a:endParaRPr lang="en-PH" sz="25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C4DE965-BF0D-DD28-2557-5A4434D703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2590" y="5527771"/>
                <a:ext cx="2028248" cy="430887"/>
              </a:xfrm>
              <a:prstGeom prst="rect">
                <a:avLst/>
              </a:prstGeom>
              <a:blipFill>
                <a:blip r:embed="rId7"/>
                <a:stretch>
                  <a:fillRect l="-1227" r="-3681" b="-2632"/>
                </a:stretch>
              </a:blipFill>
              <a:ln w="38100"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53D8F69-D7A0-00A2-C096-E85CCAAD1E80}"/>
                  </a:ext>
                </a:extLst>
              </p:cNvPr>
              <p:cNvSpPr txBox="1"/>
              <p:nvPr/>
            </p:nvSpPr>
            <p:spPr>
              <a:xfrm>
                <a:off x="768507" y="2123121"/>
                <a:ext cx="10654983" cy="818429"/>
              </a:xfrm>
              <a:prstGeom prst="rect">
                <a:avLst/>
              </a:prstGeom>
              <a:noFill/>
              <a:ln w="38100">
                <a:solidFill>
                  <a:schemeClr val="bg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1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PH" sz="21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1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en-PH" sz="21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PH" sz="2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2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GB" sz="21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𝑤𝑜𝑚𝑒𝑛</m:t>
                              </m:r>
                            </m:sub>
                          </m:sSub>
                          <m:r>
                            <a:rPr lang="en-US" sz="21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PH" sz="2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sz="2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en-GB" sz="21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𝑤𝑜𝑚𝑒𝑛</m:t>
                              </m:r>
                            </m:sub>
                          </m:sSub>
                        </m:e>
                      </m:d>
                      <m:r>
                        <a:rPr lang="en-PH" sz="2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PH" sz="21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21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PH" sz="21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PH" sz="2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PH" sz="2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PH" sz="2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PH" sz="2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f>
                                <m:fPr>
                                  <m:type m:val="lin"/>
                                  <m:ctrlPr>
                                    <a:rPr lang="en-PH" sz="21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PH" sz="21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num>
                                <m:den>
                                  <m:r>
                                    <a:rPr lang="en-PH" sz="21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  <m:sSup>
                            <m:sSupPr>
                              <m:ctrlPr>
                                <a:rPr lang="en-PH" sz="21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PH" sz="21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</m:d>
                            </m:e>
                            <m:sup>
                              <m:f>
                                <m:fPr>
                                  <m:type m:val="lin"/>
                                  <m:ctrlPr>
                                    <a:rPr lang="en-PH" sz="21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PH" sz="21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PH" sz="21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</m:den>
                      </m:f>
                      <m:r>
                        <a:rPr lang="en-PH" sz="2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func>
                        <m:funcPr>
                          <m:ctrlPr>
                            <a:rPr lang="en-PH" sz="21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PH" sz="21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PH" sz="21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PH" sz="2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PH" sz="2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PH" sz="2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PH" sz="2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PH" sz="2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d>
                                    <m:dPr>
                                      <m:ctrlPr>
                                        <a:rPr lang="en-PH" sz="210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21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𝐴</m:t>
                                      </m:r>
                                      <m:r>
                                        <a:rPr lang="en-PH" sz="2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PH" sz="21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PH" sz="21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𝜇</m:t>
                                          </m:r>
                                        </m:e>
                                        <m:sub>
                                          <m:r>
                                            <a:rPr lang="en-GB" sz="21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𝑤𝑜𝑚𝑒𝑛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PH" sz="2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bSup>
                                <m:sSubSupPr>
                                  <m:ctrlPr>
                                    <a:rPr lang="en-PH" sz="21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  <m:sub>
                                  <m:r>
                                    <a:rPr lang="en-GB" sz="21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𝑤𝑜𝑚𝑒𝑛</m:t>
                                  </m:r>
                                </m:sub>
                                <m:sup>
                                  <m:r>
                                    <a:rPr lang="en-GB" sz="21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GB" sz="21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PH" sz="2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1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</m:t>
                                  </m:r>
                                  <m:r>
                                    <a:rPr lang="en-PH" sz="2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PH" sz="210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PH" sz="2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GB" sz="21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𝑤𝑜𝑚𝑒𝑛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en-PH" sz="21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53D8F69-D7A0-00A2-C096-E85CCAAD1E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507" y="2123121"/>
                <a:ext cx="10654983" cy="818429"/>
              </a:xfrm>
              <a:prstGeom prst="rect">
                <a:avLst/>
              </a:prstGeom>
              <a:blipFill>
                <a:blip r:embed="rId8"/>
                <a:stretch>
                  <a:fillRect b="-49275"/>
                </a:stretch>
              </a:blipFill>
              <a:ln w="38100"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360980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F5557A8-29A3-5B27-CF7A-5192A8D449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8D28C-3E9F-E312-5CD9-A70543BE1A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500" dirty="0">
                <a:solidFill>
                  <a:schemeClr val="bg1"/>
                </a:solidFill>
              </a:rPr>
              <a:t>Compute the Gaussian density for each sample</a:t>
            </a:r>
            <a:endParaRPr lang="en-PH" sz="35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E570B96-3D7C-BB91-51D6-E3440A1683E5}"/>
                  </a:ext>
                </a:extLst>
              </p:cNvPr>
              <p:cNvSpPr txBox="1"/>
              <p:nvPr/>
            </p:nvSpPr>
            <p:spPr>
              <a:xfrm>
                <a:off x="1253066" y="4381066"/>
                <a:ext cx="4842933" cy="8254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PH" sz="25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PH" sz="25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p>
                          <m:r>
                            <a:rPr lang="en-PH" sz="25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PH" sz="25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PH" sz="25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PH" sz="2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2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PH" sz="2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100</m:t>
                          </m:r>
                        </m:den>
                      </m:f>
                      <m:r>
                        <a:rPr lang="en-PH" sz="25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PH" sz="2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PH" sz="25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PH" sz="25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PH" sz="25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PH" sz="25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PH" sz="25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PH" sz="25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PH" sz="25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PH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PH" sz="25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PH" sz="25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PH" sz="25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PH" sz="25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PH" sz="25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PH" sz="25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PH" sz="25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PH" sz="25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PH" sz="25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E570B96-3D7C-BB91-51D6-E3440A1683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3066" y="4381066"/>
                <a:ext cx="4842933" cy="82541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29E4775-CC82-95B2-15C2-6F1F3799BA98}"/>
                  </a:ext>
                </a:extLst>
              </p:cNvPr>
              <p:cNvSpPr txBox="1"/>
              <p:nvPr/>
            </p:nvSpPr>
            <p:spPr>
              <a:xfrm>
                <a:off x="6406086" y="4812590"/>
                <a:ext cx="5608202" cy="786306"/>
              </a:xfrm>
              <a:prstGeom prst="rect">
                <a:avLst/>
              </a:prstGeom>
              <a:noFill/>
              <a:ln w="38100">
                <a:solidFill>
                  <a:srgbClr val="00B0F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PH" sz="25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PH" sz="25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PH" sz="250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PH" sz="25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e>
                                    <m:r>
                                      <a:rPr lang="en-PH" sz="25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PH" sz="25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e>
                                    <m:r>
                                      <a:rPr lang="en-PH" sz="25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en-PH" sz="25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PH" sz="25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PH" sz="25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PH" sz="25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25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ctrlPr>
                                <a:rPr lang="en-PH" sz="25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PH" sz="25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PH" sz="25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PH" sz="25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</m:d>
                          <m:r>
                            <a:rPr lang="en-PH" sz="25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en-PH" sz="25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PH" sz="25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PH" sz="25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PH" sz="25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</m:d>
                        </m:den>
                      </m:f>
                      <m:r>
                        <a:rPr lang="en-PH" sz="25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PH" sz="25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PH" sz="25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PH" sz="25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e>
                                <m:r>
                                  <a:rPr lang="en-PH" sz="25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PH" sz="25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mr>
                            <m:mr>
                              <m:e>
                                <m:r>
                                  <a:rPr lang="en-PH" sz="25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PH" sz="25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e>
                                <m:r>
                                  <a:rPr lang="en-PH" sz="25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PH" sz="25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29E4775-CC82-95B2-15C2-6F1F3799BA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6086" y="4812590"/>
                <a:ext cx="5608202" cy="78630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03C30C4-07ED-CB84-FED1-F7006318ADD5}"/>
                  </a:ext>
                </a:extLst>
              </p:cNvPr>
              <p:cNvSpPr txBox="1"/>
              <p:nvPr/>
            </p:nvSpPr>
            <p:spPr>
              <a:xfrm>
                <a:off x="6406086" y="4188706"/>
                <a:ext cx="3068404" cy="384721"/>
              </a:xfrm>
              <a:prstGeom prst="rect">
                <a:avLst/>
              </a:prstGeom>
              <a:noFill/>
              <a:ln w="38100">
                <a:solidFill>
                  <a:srgbClr val="00B0F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PH" sz="2500" dirty="0">
                    <a:solidFill>
                      <a:schemeClr val="bg1"/>
                    </a:solidFill>
                  </a:rPr>
                  <a:t>Compute inverse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PH" sz="250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PH" sz="2500" dirty="0">
                    <a:solidFill>
                      <a:schemeClr val="bg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03C30C4-07ED-CB84-FED1-F7006318AD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6086" y="4188706"/>
                <a:ext cx="3068404" cy="384721"/>
              </a:xfrm>
              <a:prstGeom prst="rect">
                <a:avLst/>
              </a:prstGeom>
              <a:blipFill>
                <a:blip r:embed="rId5"/>
                <a:stretch>
                  <a:fillRect l="-5697" t="-17391" b="-42029"/>
                </a:stretch>
              </a:blipFill>
              <a:ln w="38100"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309B007-1D19-262B-8E01-04876D7E84DE}"/>
                  </a:ext>
                </a:extLst>
              </p:cNvPr>
              <p:cNvSpPr txBox="1"/>
              <p:nvPr/>
            </p:nvSpPr>
            <p:spPr>
              <a:xfrm>
                <a:off x="768507" y="2123121"/>
                <a:ext cx="10654983" cy="818429"/>
              </a:xfrm>
              <a:prstGeom prst="rect">
                <a:avLst/>
              </a:prstGeom>
              <a:noFill/>
              <a:ln w="38100">
                <a:solidFill>
                  <a:schemeClr val="bg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1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PH" sz="21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1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en-PH" sz="21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PH" sz="2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2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GB" sz="21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𝑤𝑜𝑚𝑒𝑛</m:t>
                              </m:r>
                            </m:sub>
                          </m:sSub>
                          <m:r>
                            <a:rPr lang="en-US" sz="21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PH" sz="2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sz="2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en-GB" sz="21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𝑤𝑜𝑚𝑒𝑛</m:t>
                              </m:r>
                            </m:sub>
                          </m:sSub>
                        </m:e>
                      </m:d>
                      <m:r>
                        <a:rPr lang="en-PH" sz="2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PH" sz="21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21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PH" sz="21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PH" sz="2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PH" sz="2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PH" sz="2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PH" sz="2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f>
                                <m:fPr>
                                  <m:type m:val="lin"/>
                                  <m:ctrlPr>
                                    <a:rPr lang="en-PH" sz="21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PH" sz="21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num>
                                <m:den>
                                  <m:r>
                                    <a:rPr lang="en-PH" sz="21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  <m:sSup>
                            <m:sSupPr>
                              <m:ctrlPr>
                                <a:rPr lang="en-PH" sz="21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PH" sz="21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</m:d>
                            </m:e>
                            <m:sup>
                              <m:f>
                                <m:fPr>
                                  <m:type m:val="lin"/>
                                  <m:ctrlPr>
                                    <a:rPr lang="en-PH" sz="21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PH" sz="21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PH" sz="21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</m:den>
                      </m:f>
                      <m:r>
                        <a:rPr lang="en-PH" sz="2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func>
                        <m:funcPr>
                          <m:ctrlPr>
                            <a:rPr lang="en-PH" sz="21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PH" sz="21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PH" sz="21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PH" sz="2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PH" sz="2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PH" sz="2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PH" sz="2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PH" sz="2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d>
                                    <m:dPr>
                                      <m:ctrlPr>
                                        <a:rPr lang="en-PH" sz="210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21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𝐴</m:t>
                                      </m:r>
                                      <m:r>
                                        <a:rPr lang="en-PH" sz="2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PH" sz="21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PH" sz="21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𝜇</m:t>
                                          </m:r>
                                        </m:e>
                                        <m:sub>
                                          <m:r>
                                            <a:rPr lang="en-GB" sz="21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𝑤𝑜𝑚𝑒𝑛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PH" sz="2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bSup>
                                <m:sSubSupPr>
                                  <m:ctrlPr>
                                    <a:rPr lang="en-PH" sz="21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  <m:sub>
                                  <m:r>
                                    <a:rPr lang="en-GB" sz="21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𝑤𝑜𝑚𝑒𝑛</m:t>
                                  </m:r>
                                </m:sub>
                                <m:sup>
                                  <m:r>
                                    <a:rPr lang="en-GB" sz="21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GB" sz="21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PH" sz="2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1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</m:t>
                                  </m:r>
                                  <m:r>
                                    <a:rPr lang="en-PH" sz="2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PH" sz="210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PH" sz="2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GB" sz="21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𝑤𝑜𝑚𝑒𝑛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en-PH" sz="21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309B007-1D19-262B-8E01-04876D7E84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507" y="2123121"/>
                <a:ext cx="10654983" cy="818429"/>
              </a:xfrm>
              <a:prstGeom prst="rect">
                <a:avLst/>
              </a:prstGeom>
              <a:blipFill>
                <a:blip r:embed="rId6"/>
                <a:stretch>
                  <a:fillRect b="-49275"/>
                </a:stretch>
              </a:blipFill>
              <a:ln w="38100"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016255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0119862-5588-3604-2F2F-E7845C8E6F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F0F41-D056-0070-47D7-889FDD3557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500" dirty="0">
                <a:solidFill>
                  <a:schemeClr val="bg1"/>
                </a:solidFill>
              </a:rPr>
              <a:t>Compute the Gaussian density for each sample</a:t>
            </a:r>
            <a:endParaRPr lang="en-PH" sz="35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A53ED87-63E9-D15D-0BE5-2257420E98B0}"/>
                  </a:ext>
                </a:extLst>
              </p:cNvPr>
              <p:cNvSpPr txBox="1"/>
              <p:nvPr/>
            </p:nvSpPr>
            <p:spPr>
              <a:xfrm>
                <a:off x="1871865" y="3549389"/>
                <a:ext cx="2182971" cy="86325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PH" sz="3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PH" sz="3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PH" sz="30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PH" sz="30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sz="30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PH" sz="30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PH" sz="30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sz="30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PH" sz="30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A53ED87-63E9-D15D-0BE5-2257420E98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1865" y="3549389"/>
                <a:ext cx="2182971" cy="863250"/>
              </a:xfrm>
              <a:prstGeom prst="rect">
                <a:avLst/>
              </a:prstGeom>
              <a:blipFill>
                <a:blip r:embed="rId2"/>
                <a:stretch>
                  <a:fillRect b="-14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3486092-5ACF-CF44-81DE-C0C6738F2F10}"/>
                  </a:ext>
                </a:extLst>
              </p:cNvPr>
              <p:cNvSpPr txBox="1"/>
              <p:nvPr/>
            </p:nvSpPr>
            <p:spPr>
              <a:xfrm>
                <a:off x="4645091" y="3520450"/>
                <a:ext cx="2901813" cy="8603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GB" sz="3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𝑤𝑜𝑚𝑒𝑛</m:t>
                          </m:r>
                        </m:sub>
                      </m:sSub>
                      <m:r>
                        <a:rPr lang="en-PH" sz="3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PH" sz="3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PH" sz="30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PH" sz="30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sz="30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GB" sz="30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h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PH" sz="30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sz="30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GB" sz="30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𝑤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3486092-5ACF-CF44-81DE-C0C6738F2F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5091" y="3520450"/>
                <a:ext cx="2901813" cy="860364"/>
              </a:xfrm>
              <a:prstGeom prst="rect">
                <a:avLst/>
              </a:prstGeom>
              <a:blipFill>
                <a:blip r:embed="rId3"/>
                <a:stretch>
                  <a:fillRect b="-72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E5AD5FA-085C-5200-663F-5537ED7D8E17}"/>
                  </a:ext>
                </a:extLst>
              </p:cNvPr>
              <p:cNvSpPr txBox="1"/>
              <p:nvPr/>
            </p:nvSpPr>
            <p:spPr>
              <a:xfrm>
                <a:off x="8029202" y="3646959"/>
                <a:ext cx="3192980" cy="7845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PH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l-G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GB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𝑤𝑜𝑚𝑒𝑛</m:t>
                          </m:r>
                        </m:sub>
                        <m:sup>
                          <m:r>
                            <a:rPr lang="en-GB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PH" sz="25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PH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PH" sz="25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PH" sz="25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PH" sz="25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PH" sz="25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PH" sz="25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PH" sz="25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PH" sz="25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PH" sz="25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PH" sz="25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E5AD5FA-085C-5200-663F-5537ED7D8E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9202" y="3646959"/>
                <a:ext cx="3192980" cy="784574"/>
              </a:xfrm>
              <a:prstGeom prst="rect">
                <a:avLst/>
              </a:prstGeom>
              <a:blipFill>
                <a:blip r:embed="rId4"/>
                <a:stretch>
                  <a:fillRect l="-794" b="-80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A3EA028-DEBE-B118-3863-2A0BA1B572B5}"/>
                  </a:ext>
                </a:extLst>
              </p:cNvPr>
              <p:cNvSpPr txBox="1"/>
              <p:nvPr/>
            </p:nvSpPr>
            <p:spPr>
              <a:xfrm>
                <a:off x="1914179" y="4566126"/>
                <a:ext cx="9626179" cy="9275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PH" sz="25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PH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PH" sz="25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PH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PH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</m:d>
                        </m:e>
                        <m:sup>
                          <m: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PH" sz="25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PH" sz="2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PH" sz="25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PH" sz="24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PH" sz="24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PH" sz="2400" i="1" dirty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PH" sz="2400" i="1" dirty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PH" sz="2400" i="1" dirty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h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PH" sz="2400" i="1" dirty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PH" sz="2400" i="1" dirty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PH" sz="2400" i="1" dirty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𝑤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</m:m>
                                </m:e>
                              </m:d>
                              <m:r>
                                <a:rPr lang="en-PH" sz="24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PH" sz="24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PH" sz="24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PH" sz="2400" i="1" dirty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PH" sz="2400" i="1" dirty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𝜇</m:t>
                                            </m:r>
                                          </m:e>
                                          <m:sub>
                                            <m:r>
                                              <a:rPr lang="en-GB" sz="2400" b="0" i="1" dirty="0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h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PH" sz="2400" i="1" dirty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PH" sz="2400" i="1" dirty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𝜇</m:t>
                                            </m:r>
                                          </m:e>
                                          <m:sub>
                                            <m:r>
                                              <a:rPr lang="en-GB" sz="2400" b="0" i="1" dirty="0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𝑤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</m:m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PH" sz="2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PH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PH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PH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PH" sz="28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PH" sz="28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PH" sz="2800" i="1" dirty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PH" sz="2800" i="1" dirty="0">
                                                    <a:solidFill>
                                                      <a:schemeClr val="bg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PH" sz="2800" i="1" dirty="0">
                                                    <a:solidFill>
                                                      <a:schemeClr val="bg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PH" sz="2800" i="1" dirty="0">
                                                    <a:solidFill>
                                                      <a:schemeClr val="bg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h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PH" sz="2800" b="0" i="1" dirty="0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PH" sz="2800" i="1" dirty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𝜇</m:t>
                                            </m:r>
                                          </m:e>
                                          <m:sub>
                                            <m:r>
                                              <a:rPr lang="en-GB" sz="2800" b="0" i="1" dirty="0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h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PH" sz="2800" i="1" dirty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PH" sz="2800" i="1" dirty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PH" sz="2800" i="1" dirty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𝑤</m:t>
                                            </m:r>
                                          </m:sub>
                                        </m:sSub>
                                        <m:r>
                                          <a:rPr lang="en-PH" sz="2800" b="0" i="1" dirty="0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PH" sz="2800" i="1" dirty="0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PH" sz="2800" i="1" dirty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𝜇</m:t>
                                            </m:r>
                                          </m:e>
                                          <m:sub>
                                            <m:r>
                                              <a:rPr lang="en-GB" sz="2800" b="0" i="1" dirty="0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𝑤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</m:m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PH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PH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PH" sz="25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PH" sz="25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PH" sz="25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sz="25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PH" sz="25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h</m:t>
                                    </m:r>
                                  </m:sub>
                                </m:sSub>
                                <m:r>
                                  <a:rPr lang="en-PH" sz="25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PH" sz="25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sz="25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PH" sz="25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PH" sz="25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sz="25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PH" sz="25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𝑤</m:t>
                                    </m:r>
                                  </m:sub>
                                </m:sSub>
                                <m:r>
                                  <a:rPr lang="en-PH" sz="25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PH" sz="25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sz="25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PH" sz="25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𝑤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A3EA028-DEBE-B118-3863-2A0BA1B572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4179" y="4566126"/>
                <a:ext cx="9626179" cy="927562"/>
              </a:xfrm>
              <a:prstGeom prst="rect">
                <a:avLst/>
              </a:prstGeom>
              <a:blipFill>
                <a:blip r:embed="rId6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163E12E-6608-DBC9-BAB6-48CE95A3FA6D}"/>
                  </a:ext>
                </a:extLst>
              </p:cNvPr>
              <p:cNvSpPr txBox="1"/>
              <p:nvPr/>
            </p:nvSpPr>
            <p:spPr>
              <a:xfrm>
                <a:off x="1914180" y="5788417"/>
                <a:ext cx="5350221" cy="7677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PH" sz="25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2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PH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</m:d>
                      <m:r>
                        <a:rPr lang="en-PH" sz="25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PH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PH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PH" sz="28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sz="28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PH" sz="28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PH" sz="28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sz="28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PH" sz="28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PH" sz="28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begChr m:val="["/>
                          <m:endChr m:val="]"/>
                          <m:ctrlPr>
                            <a:rPr lang="en-PH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PH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PH" sz="28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sz="28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GB" sz="28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h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PH" sz="28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sz="28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GB" sz="28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𝑤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PH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PH" sz="25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PH" sz="25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sz="25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PH" sz="25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h</m:t>
                                    </m:r>
                                  </m:sub>
                                </m:sSub>
                                <m:r>
                                  <a:rPr lang="en-PH" sz="25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PH" sz="25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sz="25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PH" sz="25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PH" sz="25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sz="25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PH" sz="25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𝑤</m:t>
                                    </m:r>
                                  </m:sub>
                                </m:sSub>
                                <m:r>
                                  <a:rPr lang="en-PH" sz="25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PH" sz="25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sz="25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PH" sz="25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𝑤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163E12E-6608-DBC9-BAB6-48CE95A3FA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4180" y="5788417"/>
                <a:ext cx="5350221" cy="767711"/>
              </a:xfrm>
              <a:prstGeom prst="rect">
                <a:avLst/>
              </a:prstGeom>
              <a:blipFill>
                <a:blip r:embed="rId7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4C6C922-D078-94D6-4B1E-26257878BA78}"/>
                  </a:ext>
                </a:extLst>
              </p:cNvPr>
              <p:cNvSpPr txBox="1"/>
              <p:nvPr/>
            </p:nvSpPr>
            <p:spPr>
              <a:xfrm>
                <a:off x="768507" y="2335281"/>
                <a:ext cx="10654983" cy="818429"/>
              </a:xfrm>
              <a:prstGeom prst="rect">
                <a:avLst/>
              </a:prstGeom>
              <a:noFill/>
              <a:ln w="38100">
                <a:solidFill>
                  <a:schemeClr val="bg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1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PH" sz="21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1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en-PH" sz="21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PH" sz="2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2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GB" sz="21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𝑤𝑜𝑚𝑒𝑛</m:t>
                              </m:r>
                            </m:sub>
                          </m:sSub>
                          <m:r>
                            <a:rPr lang="en-US" sz="21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PH" sz="2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sz="2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en-GB" sz="21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𝑤𝑜𝑚𝑒𝑛</m:t>
                              </m:r>
                            </m:sub>
                          </m:sSub>
                        </m:e>
                      </m:d>
                      <m:r>
                        <a:rPr lang="en-PH" sz="2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PH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PH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62</m:t>
                          </m:r>
                          <m:r>
                            <a:rPr lang="en-PH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PH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83</m:t>
                          </m:r>
                        </m:den>
                      </m:f>
                      <m:func>
                        <m:funcPr>
                          <m:ctrlPr>
                            <a:rPr lang="en-PH" sz="21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PH" sz="21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PH" sz="21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PH" sz="2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PH" sz="2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PH" sz="2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PH" sz="2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PH" sz="2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d>
                                    <m:dPr>
                                      <m:ctrlPr>
                                        <a:rPr lang="en-PH" sz="210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21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𝐴</m:t>
                                      </m:r>
                                      <m:r>
                                        <a:rPr lang="en-PH" sz="210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PH" sz="210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PH" sz="21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𝜇</m:t>
                                          </m:r>
                                        </m:e>
                                        <m:sub>
                                          <m:r>
                                            <a:rPr lang="en-GB" sz="21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𝑤𝑜𝑚𝑒𝑛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PH" sz="2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bSup>
                                <m:sSubSupPr>
                                  <m:ctrlPr>
                                    <a:rPr lang="en-PH" sz="2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  <m:sub>
                                  <m:r>
                                    <a:rPr lang="en-GB" sz="2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𝑤𝑜𝑚𝑒𝑛</m:t>
                                  </m:r>
                                </m:sub>
                                <m:sup>
                                  <m:r>
                                    <a:rPr lang="en-GB" sz="2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GB" sz="2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PH" sz="2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1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</m:t>
                                  </m:r>
                                  <m:r>
                                    <a:rPr lang="en-PH" sz="2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PH" sz="210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PH" sz="2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GB" sz="21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𝑤𝑜𝑚𝑒𝑛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en-PH" sz="21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4C6C922-D078-94D6-4B1E-26257878BA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507" y="2335281"/>
                <a:ext cx="10654983" cy="81842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38100"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4643726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7CE1369-D65E-7687-43D8-923B358D9E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976C7D-E802-F350-D1EA-EFB89DD65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500" dirty="0">
                <a:solidFill>
                  <a:schemeClr val="bg1"/>
                </a:solidFill>
              </a:rPr>
              <a:t>Compute the Gaussian density for each sample</a:t>
            </a:r>
            <a:endParaRPr lang="en-PH" sz="35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49BE0AA-6A2A-2A41-4F87-DC550B367822}"/>
                  </a:ext>
                </a:extLst>
              </p:cNvPr>
              <p:cNvSpPr txBox="1"/>
              <p:nvPr/>
            </p:nvSpPr>
            <p:spPr>
              <a:xfrm>
                <a:off x="2021414" y="3557216"/>
                <a:ext cx="8149168" cy="8563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PH" sz="25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l-GR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e>
                        <m:sup>
                          <m: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d>
                        <m:dPr>
                          <m:ctrlP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2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PH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</m:d>
                      <m:r>
                        <a:rPr lang="en-PH" sz="25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PH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PH" sz="25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PH" sz="25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PH" sz="25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PH" sz="25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PH" sz="25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PH" sz="25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PH" sz="25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PH" sz="25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PH" sz="25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PH" sz="25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sz="25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PH" sz="25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h</m:t>
                                    </m:r>
                                  </m:sub>
                                </m:sSub>
                                <m:r>
                                  <a:rPr lang="en-PH" sz="25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PH" sz="25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sz="25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PH" sz="25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PH" sz="25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sz="25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PH" sz="25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𝑤</m:t>
                                    </m:r>
                                  </m:sub>
                                </m:sSub>
                                <m:r>
                                  <a:rPr lang="en-PH" sz="25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PH" sz="25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sz="25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PH" sz="25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𝑤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PH" sz="25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PH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PH" sz="25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PH" sz="25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PH" sz="25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PH" sz="25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d>
                                  <m:dPr>
                                    <m:ctrlPr>
                                      <a:rPr lang="en-PH" sz="25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PH" sz="25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PH" sz="25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PH" sz="25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sub>
                                    </m:sSub>
                                    <m:r>
                                      <a:rPr lang="en-PH" sz="25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PH" sz="2500" i="1" dirty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PH" sz="2500" i="1" dirty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a:rPr lang="en-PH" sz="2500" i="1" dirty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mr>
                            <m:mr>
                              <m:e>
                                <m:r>
                                  <a:rPr lang="en-PH" sz="25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PH" sz="25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PH" sz="25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PH" sz="25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d>
                                  <m:dPr>
                                    <m:ctrlPr>
                                      <a:rPr lang="en-PH" sz="25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PH" sz="25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PH" sz="25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PH" sz="25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sub>
                                    </m:sSub>
                                    <m:r>
                                      <a:rPr lang="en-PH" sz="25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PH" sz="2500" i="1" dirty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PH" sz="2500" i="1" dirty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a:rPr lang="en-PH" sz="2500" i="1" dirty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49BE0AA-6A2A-2A41-4F87-DC550B3678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1414" y="3557216"/>
                <a:ext cx="8149168" cy="856325"/>
              </a:xfrm>
              <a:prstGeom prst="rect">
                <a:avLst/>
              </a:prstGeom>
              <a:blipFill>
                <a:blip r:embed="rId2"/>
                <a:stretch>
                  <a:fillRect b="-132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62BFC3E-4A79-950C-FF71-A9F9656CAFFB}"/>
                  </a:ext>
                </a:extLst>
              </p:cNvPr>
              <p:cNvSpPr txBox="1"/>
              <p:nvPr/>
            </p:nvSpPr>
            <p:spPr>
              <a:xfrm>
                <a:off x="1643238" y="4591157"/>
                <a:ext cx="8905523" cy="8563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PH" sz="25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PH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PH" sz="25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PH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PH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</m:d>
                        </m:e>
                        <m:sup>
                          <m: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l-GR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e>
                        <m:sup>
                          <m: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d>
                        <m:dPr>
                          <m:ctrlP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2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PH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</m:d>
                      <m:r>
                        <a:rPr lang="en-PH" sz="25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PH" sz="25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PH" sz="25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PH" sz="25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sz="25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PH" sz="25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h</m:t>
                                    </m:r>
                                  </m:sub>
                                </m:sSub>
                                <m:r>
                                  <a:rPr lang="en-PH" sz="25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PH" sz="25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sz="25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PH" sz="25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PH" sz="25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sz="25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PH" sz="25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𝑤</m:t>
                                    </m:r>
                                  </m:sub>
                                </m:sSub>
                                <m:r>
                                  <a:rPr lang="en-PH" sz="25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PH" sz="25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sz="25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PH" sz="25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𝑤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PH" sz="25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PH" sz="25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PH" sz="25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PH" sz="25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PH" sz="25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d>
                                  <m:dPr>
                                    <m:ctrlPr>
                                      <a:rPr lang="en-PH" sz="25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PH" sz="25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PH" sz="25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PH" sz="25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sub>
                                    </m:sSub>
                                    <m:r>
                                      <a:rPr lang="en-PH" sz="25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PH" sz="2500" i="1" dirty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PH" sz="2500" i="1" dirty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a:rPr lang="en-PH" sz="2500" i="1" dirty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mr>
                            <m:mr>
                              <m:e>
                                <m:r>
                                  <a:rPr lang="en-PH" sz="25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PH" sz="25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PH" sz="25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PH" sz="25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d>
                                  <m:dPr>
                                    <m:ctrlPr>
                                      <a:rPr lang="en-PH" sz="25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PH" sz="25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PH" sz="25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PH" sz="25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sub>
                                    </m:sSub>
                                    <m:r>
                                      <a:rPr lang="en-PH" sz="25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PH" sz="2500" i="1" dirty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PH" sz="2500" i="1" dirty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a:rPr lang="en-PH" sz="2500" b="0" i="1" dirty="0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62BFC3E-4A79-950C-FF71-A9F9656CAF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3238" y="4591157"/>
                <a:ext cx="8905523" cy="856325"/>
              </a:xfrm>
              <a:prstGeom prst="rect">
                <a:avLst/>
              </a:prstGeom>
              <a:blipFill>
                <a:blip r:embed="rId3"/>
                <a:stretch>
                  <a:fillRect b="-115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199AF0D-F1FD-B019-36A6-DD689BBEC986}"/>
                  </a:ext>
                </a:extLst>
              </p:cNvPr>
              <p:cNvSpPr txBox="1"/>
              <p:nvPr/>
            </p:nvSpPr>
            <p:spPr>
              <a:xfrm>
                <a:off x="1643236" y="5765112"/>
                <a:ext cx="8905523" cy="4770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PH" sz="25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PH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PH" sz="25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PH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PH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</m:d>
                        </m:e>
                        <m:sup>
                          <m: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l-GR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e>
                        <m:sup>
                          <m: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d>
                        <m:dPr>
                          <m:ctrlP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2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PH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</m:d>
                      <m:r>
                        <a:rPr lang="en-PH" sz="25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PH" sz="25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PH" sz="25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PH" sz="25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PH" sz="25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PH" sz="25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PH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PH" sz="2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2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PH" sz="2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sub>
                              </m:sSub>
                              <m:r>
                                <a:rPr lang="en-PH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PH" sz="25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25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PH" sz="25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PH" sz="25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PH" sz="25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PH" sz="2500" b="0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PH" sz="25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PH" sz="25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PH" sz="25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PH" sz="25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PH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PH" sz="2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2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PH" sz="25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</m:t>
                                  </m:r>
                                </m:sub>
                              </m:sSub>
                              <m:r>
                                <a:rPr lang="en-PH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PH" sz="25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25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PH" sz="25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PH" sz="25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199AF0D-F1FD-B019-36A6-DD689BBEC9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3236" y="5765112"/>
                <a:ext cx="8905523" cy="477054"/>
              </a:xfrm>
              <a:prstGeom prst="rect">
                <a:avLst/>
              </a:prstGeom>
              <a:blipFill>
                <a:blip r:embed="rId4"/>
                <a:stretch>
                  <a:fillRect b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B43E3AA-EBBC-CD25-A259-949EA5DF62B1}"/>
                  </a:ext>
                </a:extLst>
              </p:cNvPr>
              <p:cNvSpPr txBox="1"/>
              <p:nvPr/>
            </p:nvSpPr>
            <p:spPr>
              <a:xfrm>
                <a:off x="768507" y="2335281"/>
                <a:ext cx="10654983" cy="818429"/>
              </a:xfrm>
              <a:prstGeom prst="rect">
                <a:avLst/>
              </a:prstGeom>
              <a:noFill/>
              <a:ln w="38100">
                <a:solidFill>
                  <a:schemeClr val="bg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1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PH" sz="21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1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en-PH" sz="21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PH" sz="2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2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GB" sz="21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𝑤𝑜𝑚𝑒𝑛</m:t>
                              </m:r>
                            </m:sub>
                          </m:sSub>
                          <m:r>
                            <a:rPr lang="en-US" sz="21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PH" sz="2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sz="2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en-GB" sz="21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𝑤𝑜𝑚𝑒𝑛</m:t>
                              </m:r>
                            </m:sub>
                          </m:sSub>
                        </m:e>
                      </m:d>
                      <m:r>
                        <a:rPr lang="en-PH" sz="2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PH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PH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62</m:t>
                          </m:r>
                          <m:r>
                            <a:rPr lang="en-PH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PH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83</m:t>
                          </m:r>
                        </m:den>
                      </m:f>
                      <m:func>
                        <m:funcPr>
                          <m:ctrlPr>
                            <a:rPr lang="en-PH" sz="21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PH" sz="21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PH" sz="21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PH" sz="2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PH" sz="2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PH" sz="2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PH" sz="2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PH" sz="2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d>
                                    <m:dPr>
                                      <m:ctrlPr>
                                        <a:rPr lang="en-PH" sz="210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21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𝐴</m:t>
                                      </m:r>
                                      <m:r>
                                        <a:rPr lang="en-PH" sz="2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PH" sz="21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PH" sz="21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𝜇</m:t>
                                          </m:r>
                                        </m:e>
                                        <m:sub>
                                          <m:r>
                                            <a:rPr lang="en-GB" sz="21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𝑤𝑜𝑚𝑒𝑛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PH" sz="2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bSup>
                                <m:sSubSupPr>
                                  <m:ctrlPr>
                                    <a:rPr lang="en-PH" sz="2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  <m:sub>
                                  <m:r>
                                    <a:rPr lang="en-GB" sz="2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𝑤𝑜𝑚𝑒𝑛</m:t>
                                  </m:r>
                                </m:sub>
                                <m:sup>
                                  <m:r>
                                    <a:rPr lang="en-GB" sz="2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GB" sz="2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PH" sz="2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1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</m:t>
                                  </m:r>
                                  <m:r>
                                    <a:rPr lang="en-PH" sz="2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PH" sz="210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PH" sz="2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GB" sz="21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𝑤𝑜𝑚𝑒𝑛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en-PH" sz="21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B43E3AA-EBBC-CD25-A259-949EA5DF62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507" y="2335281"/>
                <a:ext cx="10654983" cy="81842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5032010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FAF2BF6-2ABC-8197-D541-B8BBAC13DC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50D8B-3CF5-3F8F-C543-5CE3E63731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500" dirty="0">
                <a:solidFill>
                  <a:schemeClr val="bg1"/>
                </a:solidFill>
              </a:rPr>
              <a:t>Compute the Gaussian density for each sample</a:t>
            </a:r>
            <a:endParaRPr lang="en-PH" sz="35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7D4CE1F-91B9-9010-663A-B419B1F2A977}"/>
                  </a:ext>
                </a:extLst>
              </p:cNvPr>
              <p:cNvSpPr txBox="1"/>
              <p:nvPr/>
            </p:nvSpPr>
            <p:spPr>
              <a:xfrm>
                <a:off x="1643238" y="3590617"/>
                <a:ext cx="8905523" cy="4770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PH" sz="25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PH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PH" sz="25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PH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PH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</m:d>
                        </m:e>
                        <m:sup>
                          <m: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l-GR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e>
                        <m:sup>
                          <m: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d>
                        <m:dPr>
                          <m:ctrlP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2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PH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</m:d>
                      <m:r>
                        <a:rPr lang="en-PH" sz="25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PH" sz="25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PH" sz="25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PH" sz="25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PH" sz="25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PH" sz="25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PH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PH" sz="2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2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PH" sz="2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sub>
                              </m:sSub>
                              <m:r>
                                <a:rPr lang="en-PH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PH" sz="25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25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PH" sz="25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PH" sz="25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PH" sz="25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PH" sz="2500" b="0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PH" sz="25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PH" sz="25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PH" sz="25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PH" sz="25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PH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PH" sz="2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2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PH" sz="25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</m:t>
                                  </m:r>
                                </m:sub>
                              </m:sSub>
                              <m:r>
                                <a:rPr lang="en-PH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PH" sz="25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25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PH" sz="25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PH" sz="25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7D4CE1F-91B9-9010-663A-B419B1F2A9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3238" y="3590617"/>
                <a:ext cx="8905523" cy="477054"/>
              </a:xfrm>
              <a:prstGeom prst="rect">
                <a:avLst/>
              </a:prstGeom>
              <a:blipFill>
                <a:blip r:embed="rId2"/>
                <a:stretch>
                  <a:fillRect b="-179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6E514A7-32BE-C16F-FD2E-B36EB6E0F201}"/>
                  </a:ext>
                </a:extLst>
              </p:cNvPr>
              <p:cNvSpPr txBox="1"/>
              <p:nvPr/>
            </p:nvSpPr>
            <p:spPr>
              <a:xfrm>
                <a:off x="1979877" y="4390904"/>
                <a:ext cx="7673622" cy="8642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PH" sz="25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PH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PH" sz="25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PH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PH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</m:d>
                        </m:e>
                        <m:sup>
                          <m: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l-GR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e>
                        <m:sup>
                          <m: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d>
                        <m:dPr>
                          <m:ctrlP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2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PH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</m:d>
                      <m:r>
                        <a:rPr lang="en-PH" sz="25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PH" sz="25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PH" sz="25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PH" sz="2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PH" sz="25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PH" sz="25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PH" sz="25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h</m:t>
                                      </m:r>
                                    </m:sub>
                                  </m:sSub>
                                  <m:r>
                                    <a:rPr lang="en-PH" sz="2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PH" sz="25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PH" sz="25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PH" sz="25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PH" sz="25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PH" sz="25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r>
                        <a:rPr lang="en-PH" sz="25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PH" sz="25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PH" sz="25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PH" sz="2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PH" sz="25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PH" sz="25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PH" sz="25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𝑤</m:t>
                                      </m:r>
                                    </m:sub>
                                  </m:sSub>
                                  <m:r>
                                    <a:rPr lang="en-PH" sz="2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PH" sz="25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PH" sz="25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PH" sz="2500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𝑤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PH" sz="25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PH" sz="25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6E514A7-32BE-C16F-FD2E-B36EB6E0F2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9877" y="4390904"/>
                <a:ext cx="7673622" cy="864276"/>
              </a:xfrm>
              <a:prstGeom prst="rect">
                <a:avLst/>
              </a:prstGeom>
              <a:blipFill>
                <a:blip r:embed="rId3"/>
                <a:stretch>
                  <a:fillRect b="-5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7608C18-F9BB-9D38-6468-C8BFED5BF604}"/>
                  </a:ext>
                </a:extLst>
              </p:cNvPr>
              <p:cNvSpPr txBox="1"/>
              <p:nvPr/>
            </p:nvSpPr>
            <p:spPr>
              <a:xfrm>
                <a:off x="768507" y="2335281"/>
                <a:ext cx="10654983" cy="818429"/>
              </a:xfrm>
              <a:prstGeom prst="rect">
                <a:avLst/>
              </a:prstGeom>
              <a:noFill/>
              <a:ln w="38100">
                <a:solidFill>
                  <a:schemeClr val="bg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1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PH" sz="21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1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en-PH" sz="21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PH" sz="2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2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GB" sz="21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𝑤𝑜𝑚𝑒𝑛</m:t>
                              </m:r>
                            </m:sub>
                          </m:sSub>
                          <m:r>
                            <a:rPr lang="en-US" sz="21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PH" sz="2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sz="2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en-GB" sz="21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𝑤𝑜𝑚𝑒𝑛</m:t>
                              </m:r>
                            </m:sub>
                          </m:sSub>
                        </m:e>
                      </m:d>
                      <m:r>
                        <a:rPr lang="en-PH" sz="2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PH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PH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62</m:t>
                          </m:r>
                          <m:r>
                            <a:rPr lang="en-PH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PH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83</m:t>
                          </m:r>
                        </m:den>
                      </m:f>
                      <m:func>
                        <m:funcPr>
                          <m:ctrlPr>
                            <a:rPr lang="en-PH" sz="21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PH" sz="21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PH" sz="21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PH" sz="2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PH" sz="2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PH" sz="2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PH" sz="2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PH" sz="2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d>
                                    <m:dPr>
                                      <m:ctrlPr>
                                        <a:rPr lang="en-PH" sz="210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21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𝐴</m:t>
                                      </m:r>
                                      <m:r>
                                        <a:rPr lang="en-PH" sz="2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PH" sz="21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PH" sz="21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𝜇</m:t>
                                          </m:r>
                                        </m:e>
                                        <m:sub>
                                          <m:r>
                                            <a:rPr lang="en-GB" sz="21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𝑤𝑜𝑚𝑒𝑛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PH" sz="2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bSup>
                                <m:sSubSupPr>
                                  <m:ctrlPr>
                                    <a:rPr lang="en-PH" sz="2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  <m:sub>
                                  <m:r>
                                    <a:rPr lang="en-GB" sz="2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𝑤𝑜𝑚𝑒𝑛</m:t>
                                  </m:r>
                                </m:sub>
                                <m:sup>
                                  <m:r>
                                    <a:rPr lang="en-GB" sz="2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GB" sz="2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PH" sz="2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1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</m:t>
                                  </m:r>
                                  <m:r>
                                    <a:rPr lang="en-PH" sz="2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PH" sz="210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PH" sz="2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GB" sz="21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𝑤𝑜𝑚𝑒𝑛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en-PH" sz="21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7608C18-F9BB-9D38-6468-C8BFED5BF6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507" y="2335281"/>
                <a:ext cx="10654983" cy="81842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802363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6346EAE-5F2D-C764-C1CA-7E5AC623E5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F92A9-F7CD-D6F1-887F-2AFAB37C8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500" dirty="0">
                <a:solidFill>
                  <a:schemeClr val="bg1"/>
                </a:solidFill>
              </a:rPr>
              <a:t>Compute the Gaussian density for each sample</a:t>
            </a:r>
            <a:endParaRPr lang="en-PH" sz="35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82EA61B-7931-993B-CA6F-E11CA29A140D}"/>
                  </a:ext>
                </a:extLst>
              </p:cNvPr>
              <p:cNvSpPr txBox="1"/>
              <p:nvPr/>
            </p:nvSpPr>
            <p:spPr>
              <a:xfrm>
                <a:off x="2693809" y="3590617"/>
                <a:ext cx="6804377" cy="8642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PH" sz="25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PH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PH" sz="25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PH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PH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</m:d>
                        </m:e>
                        <m:sup>
                          <m: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l-GR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e>
                        <m:sup>
                          <m: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d>
                        <m:dPr>
                          <m:ctrlP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2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PH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</m:d>
                      <m:r>
                        <a:rPr lang="en-PH" sz="25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PH" sz="25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PH" sz="25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PH" sz="2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PH" sz="25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PH" sz="25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PH" sz="25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h</m:t>
                                      </m:r>
                                    </m:sub>
                                  </m:sSub>
                                  <m:r>
                                    <a:rPr lang="en-PH" sz="2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PH" sz="25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PH" sz="25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PH" sz="25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PH" sz="25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PH" sz="25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r>
                        <a:rPr lang="en-PH" sz="25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PH" sz="25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PH" sz="25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PH" sz="2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PH" sz="25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PH" sz="25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PH" sz="25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𝑤</m:t>
                                      </m:r>
                                    </m:sub>
                                  </m:sSub>
                                  <m:r>
                                    <a:rPr lang="en-PH" sz="2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PH" sz="25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PH" sz="25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PH" sz="2500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𝑤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PH" sz="25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PH" sz="25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82EA61B-7931-993B-CA6F-E11CA29A14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3809" y="3590617"/>
                <a:ext cx="6804377" cy="864276"/>
              </a:xfrm>
              <a:prstGeom prst="rect">
                <a:avLst/>
              </a:prstGeom>
              <a:blipFill>
                <a:blip r:embed="rId2"/>
                <a:stretch>
                  <a:fillRect b="-5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1C6BF37-422C-6B38-35D1-92EFA0173742}"/>
                  </a:ext>
                </a:extLst>
              </p:cNvPr>
              <p:cNvSpPr txBox="1"/>
              <p:nvPr/>
            </p:nvSpPr>
            <p:spPr>
              <a:xfrm>
                <a:off x="2501897" y="4691284"/>
                <a:ext cx="7188199" cy="8642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PH" sz="25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PH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PH" sz="25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PH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PH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</m:d>
                        </m:e>
                        <m:sup>
                          <m: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l-GR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e>
                        <m:sup>
                          <m: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d>
                        <m:dPr>
                          <m:ctrlP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2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PH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</m:d>
                      <m:r>
                        <a:rPr lang="en-PH" sz="25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PH" sz="25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PH" sz="25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PH" sz="2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PH" sz="25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160</m:t>
                                  </m:r>
                                  <m:r>
                                    <a:rPr lang="en-PH" sz="2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PH" sz="25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162</m:t>
                                  </m:r>
                                </m:e>
                              </m:d>
                            </m:e>
                            <m:sup>
                              <m:r>
                                <a:rPr lang="en-PH" sz="25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PH" sz="25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r>
                        <a:rPr lang="en-PH" sz="25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PH" sz="25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PH" sz="25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PH" sz="2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PH" sz="25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5</m:t>
                                  </m:r>
                                  <m:r>
                                    <a:rPr lang="en-PH" sz="25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5</m:t>
                                  </m:r>
                                  <m:r>
                                    <a:rPr lang="en-PH" sz="2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PH" sz="25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57</m:t>
                                  </m:r>
                                </m:e>
                              </m:d>
                            </m:e>
                            <m:sup>
                              <m:r>
                                <a:rPr lang="en-PH" sz="25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PH" sz="25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1C6BF37-422C-6B38-35D1-92EFA01737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1897" y="4691284"/>
                <a:ext cx="7188199" cy="864276"/>
              </a:xfrm>
              <a:prstGeom prst="rect">
                <a:avLst/>
              </a:prstGeom>
              <a:blipFill>
                <a:blip r:embed="rId3"/>
                <a:stretch>
                  <a:fillRect b="-5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1CF12D7-D480-BD28-E6FE-804C3C0A9AF2}"/>
                  </a:ext>
                </a:extLst>
              </p:cNvPr>
              <p:cNvSpPr txBox="1"/>
              <p:nvPr/>
            </p:nvSpPr>
            <p:spPr>
              <a:xfrm>
                <a:off x="1989207" y="5791951"/>
                <a:ext cx="8452555" cy="8642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PH" sz="25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PH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PH" sz="25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PH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PH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</m:d>
                        </m:e>
                        <m:sup>
                          <m: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l-GR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e>
                        <m:sup>
                          <m: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d>
                        <m:dPr>
                          <m:ctrlP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2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PH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</m:d>
                      <m:r>
                        <a:rPr lang="en-PH" sz="25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PH" sz="25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PH" sz="25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PH" sz="25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PH" sz="25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PH" sz="25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e>
                            <m:sup>
                              <m:r>
                                <a:rPr lang="en-PH" sz="25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PH" sz="25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r>
                        <a:rPr lang="en-PH" sz="25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PH" sz="25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PH" sz="25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PH" sz="2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PH" sz="25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PH" sz="25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e>
                            <m:sup>
                              <m:r>
                                <a:rPr lang="en-PH" sz="25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PH" sz="25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r>
                        <a:rPr lang="en-PH" sz="25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PH" sz="25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25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en-PH" sz="25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r>
                        <a:rPr lang="en-PH" sz="25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PH" sz="25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25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en-PH" sz="25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r>
                        <a:rPr lang="en-PH" sz="25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PH" sz="25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25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</m:t>
                          </m:r>
                        </m:num>
                        <m:den>
                          <m:r>
                            <a:rPr lang="en-PH" sz="25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r>
                        <a:rPr lang="en-PH" sz="25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PH" sz="25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PH" sz="25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PH" sz="25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1CF12D7-D480-BD28-E6FE-804C3C0A9A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9207" y="5791951"/>
                <a:ext cx="8452555" cy="864276"/>
              </a:xfrm>
              <a:prstGeom prst="rect">
                <a:avLst/>
              </a:prstGeom>
              <a:blipFill>
                <a:blip r:embed="rId4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F61232B-EA46-86A4-B4EC-1E5C83D74E68}"/>
                  </a:ext>
                </a:extLst>
              </p:cNvPr>
              <p:cNvSpPr txBox="1"/>
              <p:nvPr/>
            </p:nvSpPr>
            <p:spPr>
              <a:xfrm>
                <a:off x="768507" y="2335281"/>
                <a:ext cx="10654983" cy="818429"/>
              </a:xfrm>
              <a:prstGeom prst="rect">
                <a:avLst/>
              </a:prstGeom>
              <a:noFill/>
              <a:ln w="38100">
                <a:solidFill>
                  <a:schemeClr val="bg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1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PH" sz="21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1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en-PH" sz="21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PH" sz="2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2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GB" sz="21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𝑤𝑜𝑚𝑒𝑛</m:t>
                              </m:r>
                            </m:sub>
                          </m:sSub>
                          <m:r>
                            <a:rPr lang="en-US" sz="21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PH" sz="2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sz="2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en-GB" sz="21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𝑤𝑜𝑚𝑒𝑛</m:t>
                              </m:r>
                            </m:sub>
                          </m:sSub>
                        </m:e>
                      </m:d>
                      <m:r>
                        <a:rPr lang="en-PH" sz="2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PH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PH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62</m:t>
                          </m:r>
                          <m:r>
                            <a:rPr lang="en-PH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PH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83</m:t>
                          </m:r>
                        </m:den>
                      </m:f>
                      <m:func>
                        <m:funcPr>
                          <m:ctrlPr>
                            <a:rPr lang="en-PH" sz="21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PH" sz="21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PH" sz="21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PH" sz="2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PH" sz="2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PH" sz="2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PH" sz="2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PH" sz="2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d>
                                    <m:dPr>
                                      <m:ctrlPr>
                                        <a:rPr lang="en-PH" sz="210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21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𝐴</m:t>
                                      </m:r>
                                      <m:r>
                                        <a:rPr lang="en-PH" sz="2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PH" sz="21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PH" sz="21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𝜇</m:t>
                                          </m:r>
                                        </m:e>
                                        <m:sub>
                                          <m:r>
                                            <a:rPr lang="en-GB" sz="21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𝑤𝑜𝑚𝑒𝑛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PH" sz="2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bSup>
                                <m:sSubSupPr>
                                  <m:ctrlPr>
                                    <a:rPr lang="en-PH" sz="2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  <m:sub>
                                  <m:r>
                                    <a:rPr lang="en-GB" sz="2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𝑤𝑜𝑚𝑒𝑛</m:t>
                                  </m:r>
                                </m:sub>
                                <m:sup>
                                  <m:r>
                                    <a:rPr lang="en-GB" sz="2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GB" sz="2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PH" sz="2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1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</m:t>
                                  </m:r>
                                  <m:r>
                                    <a:rPr lang="en-PH" sz="2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PH" sz="210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PH" sz="2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GB" sz="21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𝑤𝑜𝑚𝑒𝑛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en-PH" sz="21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F61232B-EA46-86A4-B4EC-1E5C83D74E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507" y="2335281"/>
                <a:ext cx="10654983" cy="81842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589156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54CE7C7D-149F-05E2-D38A-5CF137BC24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distribution of heights with Ryugyong Hotel in the background&#10;&#10;AI-generated content may be incorrect.">
            <a:extLst>
              <a:ext uri="{FF2B5EF4-FFF2-40B4-BE49-F238E27FC236}">
                <a16:creationId xmlns:a16="http://schemas.microsoft.com/office/drawing/2014/main" id="{49AE4EF3-72E9-EE69-0C7D-10F252D006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5999" y="0"/>
            <a:ext cx="7560001" cy="5400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E4F8CA1-4971-6C7F-C03C-AFB01D6F2CF8}"/>
              </a:ext>
            </a:extLst>
          </p:cNvPr>
          <p:cNvSpPr/>
          <p:nvPr/>
        </p:nvSpPr>
        <p:spPr>
          <a:xfrm>
            <a:off x="2073285" y="1053462"/>
            <a:ext cx="914400" cy="32930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2819CCD-D145-D53B-02EE-070ADF4EAB59}"/>
              </a:ext>
            </a:extLst>
          </p:cNvPr>
          <p:cNvSpPr txBox="1"/>
          <p:nvPr/>
        </p:nvSpPr>
        <p:spPr>
          <a:xfrm>
            <a:off x="5488942" y="5786003"/>
            <a:ext cx="1214115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500" dirty="0"/>
              <a:t>Or tall..</a:t>
            </a:r>
            <a:endParaRPr lang="en-PH" sz="25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849F40F-6E5C-203F-8178-4ED35879CC55}"/>
              </a:ext>
            </a:extLst>
          </p:cNvPr>
          <p:cNvSpPr txBox="1"/>
          <p:nvPr/>
        </p:nvSpPr>
        <p:spPr>
          <a:xfrm>
            <a:off x="3279397" y="5215334"/>
            <a:ext cx="755335" cy="369332"/>
          </a:xfrm>
          <a:prstGeom prst="rect">
            <a:avLst/>
          </a:prstGeom>
          <a:noFill/>
          <a:ln w="38100"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/>
              <a:t>Short</a:t>
            </a:r>
            <a:endParaRPr lang="en-PH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393CFD-9F61-8A11-BEA0-88996855AEA6}"/>
              </a:ext>
            </a:extLst>
          </p:cNvPr>
          <p:cNvSpPr txBox="1"/>
          <p:nvPr/>
        </p:nvSpPr>
        <p:spPr>
          <a:xfrm>
            <a:off x="9069122" y="5215334"/>
            <a:ext cx="548805" cy="3693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/>
              <a:t>Tall</a:t>
            </a:r>
            <a:endParaRPr lang="en-PH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EE1206-62FB-4509-7326-57F72FF3807A}"/>
              </a:ext>
            </a:extLst>
          </p:cNvPr>
          <p:cNvSpPr txBox="1"/>
          <p:nvPr/>
        </p:nvSpPr>
        <p:spPr>
          <a:xfrm>
            <a:off x="6045089" y="5215334"/>
            <a:ext cx="1013675" cy="369332"/>
          </a:xfrm>
          <a:prstGeom prst="rect">
            <a:avLst/>
          </a:prstGeom>
          <a:noFill/>
          <a:ln w="38100"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/>
              <a:t>Average</a:t>
            </a:r>
            <a:endParaRPr lang="en-PH" b="1" dirty="0"/>
          </a:p>
        </p:txBody>
      </p:sp>
    </p:spTree>
    <p:extLst>
      <p:ext uri="{BB962C8B-B14F-4D97-AF65-F5344CB8AC3E}">
        <p14:creationId xmlns:p14="http://schemas.microsoft.com/office/powerpoint/2010/main" val="262861222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E42F879-72AB-8186-21AD-3ED0A1D279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76297-29D0-08FE-0B9E-0CC7389E9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500" dirty="0">
                <a:solidFill>
                  <a:schemeClr val="bg1"/>
                </a:solidFill>
              </a:rPr>
              <a:t>Compute the Gaussian density for each sample</a:t>
            </a:r>
            <a:endParaRPr lang="en-PH" sz="35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E291BF7-E353-300F-9143-570F28107BAE}"/>
                  </a:ext>
                </a:extLst>
              </p:cNvPr>
              <p:cNvSpPr txBox="1"/>
              <p:nvPr/>
            </p:nvSpPr>
            <p:spPr>
              <a:xfrm>
                <a:off x="1869720" y="3421442"/>
                <a:ext cx="8452555" cy="8642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PH" sz="25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PH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PH" sz="25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PH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PH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</m:d>
                        </m:e>
                        <m:sup>
                          <m: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l-GR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e>
                        <m:sup>
                          <m: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d>
                        <m:dPr>
                          <m:ctrlP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2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PH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</m:d>
                      <m:r>
                        <a:rPr lang="en-PH" sz="25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PH" sz="25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PH" sz="25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PH" sz="25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PH" sz="25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PH" sz="25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e>
                            <m:sup>
                              <m:r>
                                <a:rPr lang="en-PH" sz="25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PH" sz="25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r>
                        <a:rPr lang="en-PH" sz="25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PH" sz="25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PH" sz="25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PH" sz="2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PH" sz="25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PH" sz="25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e>
                            <m:sup>
                              <m:r>
                                <a:rPr lang="en-PH" sz="25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PH" sz="25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r>
                        <a:rPr lang="en-PH" sz="25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PH" sz="25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25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en-PH" sz="25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r>
                        <a:rPr lang="en-PH" sz="25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PH" sz="25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25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en-PH" sz="25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r>
                        <a:rPr lang="en-PH" sz="25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PH" sz="25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25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</m:t>
                          </m:r>
                        </m:num>
                        <m:den>
                          <m:r>
                            <a:rPr lang="en-PH" sz="25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r>
                        <a:rPr lang="en-PH" sz="25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PH" sz="25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PH" sz="25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PH" sz="25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E291BF7-E353-300F-9143-570F28107B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9720" y="3421442"/>
                <a:ext cx="8452555" cy="864276"/>
              </a:xfrm>
              <a:prstGeom prst="rect">
                <a:avLst/>
              </a:prstGeom>
              <a:blipFill>
                <a:blip r:embed="rId2"/>
                <a:stretch>
                  <a:fillRect r="-150" b="-5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AE01651-4094-B170-A6F9-DC3D7E9EF677}"/>
                  </a:ext>
                </a:extLst>
              </p:cNvPr>
              <p:cNvSpPr txBox="1"/>
              <p:nvPr/>
            </p:nvSpPr>
            <p:spPr>
              <a:xfrm>
                <a:off x="195373" y="4454892"/>
                <a:ext cx="11875142" cy="1000017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PH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en-PH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PH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GB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𝑤𝑜𝑚𝑒𝑛</m:t>
                              </m:r>
                            </m:sub>
                          </m:sSub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PH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en-GB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𝑤𝑜𝑚𝑒𝑛</m:t>
                              </m:r>
                            </m:sub>
                          </m:sSub>
                        </m:e>
                      </m:d>
                      <m:r>
                        <a:rPr lang="en-PH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PH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62</m:t>
                          </m:r>
                          <m: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83</m:t>
                          </m:r>
                        </m:den>
                      </m:f>
                      <m:r>
                        <a:rPr lang="en-PH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func>
                        <m:funcPr>
                          <m:ctrlP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PH" sz="3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PH" sz="3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PH" sz="3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PH" sz="3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PH" sz="3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PH" sz="3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PH" sz="3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×</m:t>
                              </m:r>
                              <m:r>
                                <a:rPr lang="en-PH" sz="3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PH" sz="3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PH" sz="3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8</m:t>
                              </m:r>
                            </m:e>
                          </m:d>
                        </m:e>
                      </m:func>
                      <m:r>
                        <a:rPr lang="en-PH" sz="3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PH" sz="3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3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PH" sz="3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62</m:t>
                          </m:r>
                          <m:r>
                            <a:rPr lang="en-PH" sz="3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PH" sz="3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83</m:t>
                          </m:r>
                        </m:den>
                      </m:f>
                      <m:r>
                        <a:rPr lang="en-PH" sz="3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func>
                        <m:funcPr>
                          <m:ctrlPr>
                            <a:rPr lang="en-PH" sz="3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PH" sz="30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PH" sz="30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PH" sz="3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PH" sz="3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PH" sz="3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PH" sz="3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PH" sz="30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PH" sz="30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AE01651-4094-B170-A6F9-DC3D7E9EF6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373" y="4454892"/>
                <a:ext cx="11875142" cy="1000017"/>
              </a:xfrm>
              <a:prstGeom prst="rect">
                <a:avLst/>
              </a:prstGeom>
              <a:blipFill>
                <a:blip r:embed="rId3"/>
                <a:stretch>
                  <a:fillRect b="-7500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8EEFFD2-E4B0-9E11-BEA2-565122BED07A}"/>
                  </a:ext>
                </a:extLst>
              </p:cNvPr>
              <p:cNvSpPr txBox="1"/>
              <p:nvPr/>
            </p:nvSpPr>
            <p:spPr>
              <a:xfrm>
                <a:off x="2225963" y="5624083"/>
                <a:ext cx="7813963" cy="815095"/>
              </a:xfrm>
              <a:prstGeom prst="rect">
                <a:avLst/>
              </a:prstGeom>
              <a:noFill/>
              <a:ln w="38100">
                <a:solidFill>
                  <a:srgbClr val="00B05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5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GB" sz="2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| </m:t>
                          </m:r>
                          <m:sSub>
                            <m:sSubPr>
                              <m:ctrlPr>
                                <a:rPr lang="en-PH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GB" sz="25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𝑤𝑜𝑚𝑒𝑛</m:t>
                              </m:r>
                              <m:r>
                                <a:rPr lang="en-GB" sz="25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  <m:r>
                            <a:rPr lang="en-US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PH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en-GB" sz="25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𝑤𝑜𝑚𝑒𝑛</m:t>
                              </m:r>
                            </m:sub>
                          </m:sSub>
                        </m:e>
                      </m:d>
                      <m:r>
                        <a:rPr lang="en-PH" sz="25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PH" sz="2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2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PH" sz="2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62</m:t>
                          </m:r>
                          <m:r>
                            <a:rPr lang="en-PH" sz="2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PH" sz="2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83</m:t>
                          </m:r>
                        </m:den>
                      </m:f>
                      <m:d>
                        <m:dPr>
                          <m:ctrlP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PH" sz="2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6703</m:t>
                          </m:r>
                        </m:e>
                      </m:d>
                      <m:r>
                        <a:rPr lang="en-PH" sz="25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PH" sz="25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PH" sz="25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PH" sz="25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0107</m:t>
                      </m:r>
                    </m:oMath>
                  </m:oMathPara>
                </a14:m>
                <a:endParaRPr lang="en-PH" sz="25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8EEFFD2-E4B0-9E11-BEA2-565122BED0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5963" y="5624083"/>
                <a:ext cx="7813963" cy="815095"/>
              </a:xfrm>
              <a:prstGeom prst="rect">
                <a:avLst/>
              </a:prstGeom>
              <a:blipFill>
                <a:blip r:embed="rId4"/>
                <a:stretch>
                  <a:fillRect b="-2941"/>
                </a:stretch>
              </a:blipFill>
              <a:ln w="3810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17BFF51-740C-9AFD-EBBB-E07199BCBBFD}"/>
                  </a:ext>
                </a:extLst>
              </p:cNvPr>
              <p:cNvSpPr txBox="1"/>
              <p:nvPr/>
            </p:nvSpPr>
            <p:spPr>
              <a:xfrm>
                <a:off x="768507" y="2335281"/>
                <a:ext cx="10654983" cy="818429"/>
              </a:xfrm>
              <a:prstGeom prst="rect">
                <a:avLst/>
              </a:prstGeom>
              <a:noFill/>
              <a:ln w="38100">
                <a:solidFill>
                  <a:schemeClr val="bg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1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PH" sz="21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1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en-PH" sz="21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PH" sz="2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2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GB" sz="21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𝑤𝑜𝑚𝑒𝑛</m:t>
                              </m:r>
                            </m:sub>
                          </m:sSub>
                          <m:r>
                            <a:rPr lang="en-US" sz="21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PH" sz="2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sz="2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en-GB" sz="21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𝑤𝑜𝑚𝑒𝑛</m:t>
                              </m:r>
                            </m:sub>
                          </m:sSub>
                        </m:e>
                      </m:d>
                      <m:r>
                        <a:rPr lang="en-PH" sz="2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PH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PH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62</m:t>
                          </m:r>
                          <m:r>
                            <a:rPr lang="en-PH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PH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83</m:t>
                          </m:r>
                        </m:den>
                      </m:f>
                      <m:func>
                        <m:funcPr>
                          <m:ctrlPr>
                            <a:rPr lang="en-PH" sz="21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PH" sz="21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PH" sz="21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PH" sz="2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PH" sz="2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PH" sz="2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PH" sz="2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PH" sz="2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d>
                                    <m:dPr>
                                      <m:ctrlPr>
                                        <a:rPr lang="en-PH" sz="210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21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𝐴</m:t>
                                      </m:r>
                                      <m:r>
                                        <a:rPr lang="en-PH" sz="2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PH" sz="21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PH" sz="21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𝜇</m:t>
                                          </m:r>
                                        </m:e>
                                        <m:sub>
                                          <m:r>
                                            <a:rPr lang="en-GB" sz="21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𝑤𝑜𝑚𝑒𝑛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PH" sz="2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bSup>
                                <m:sSubSupPr>
                                  <m:ctrlPr>
                                    <a:rPr lang="en-PH" sz="2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  <m:sub>
                                  <m:r>
                                    <a:rPr lang="en-GB" sz="2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𝑤𝑜𝑚𝑒𝑛</m:t>
                                  </m:r>
                                </m:sub>
                                <m:sup>
                                  <m:r>
                                    <a:rPr lang="en-GB" sz="2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GB" sz="2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PH" sz="2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1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</m:t>
                                  </m:r>
                                  <m:r>
                                    <a:rPr lang="en-PH" sz="2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PH" sz="210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PH" sz="2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GB" sz="21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𝑤𝑜𝑚𝑒𝑛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en-PH" sz="21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17BFF51-740C-9AFD-EBBB-E07199BCBB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507" y="2335281"/>
                <a:ext cx="10654983" cy="81842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86831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F239A06-136C-7B98-1CEE-1468ADA6C9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BE596-2122-B91C-3012-16DBB19218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500" dirty="0">
                <a:solidFill>
                  <a:schemeClr val="bg1"/>
                </a:solidFill>
              </a:rPr>
              <a:t>Compute the Gaussian density for each sample</a:t>
            </a:r>
            <a:endParaRPr lang="en-PH" sz="35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DF69A1C-E605-A5A8-8593-6E221E4073A4}"/>
                  </a:ext>
                </a:extLst>
              </p:cNvPr>
              <p:cNvSpPr txBox="1"/>
              <p:nvPr/>
            </p:nvSpPr>
            <p:spPr>
              <a:xfrm>
                <a:off x="2693809" y="3590617"/>
                <a:ext cx="6804377" cy="8642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PH" sz="25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PH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PH" sz="25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PH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PH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</m:d>
                        </m:e>
                        <m:sup>
                          <m: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l-GR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e>
                        <m:sup>
                          <m: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d>
                        <m:dPr>
                          <m:ctrlP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2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PH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</m:d>
                      <m:r>
                        <a:rPr lang="en-PH" sz="25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PH" sz="25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PH" sz="25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PH" sz="2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PH" sz="25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PH" sz="25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PH" sz="25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h</m:t>
                                      </m:r>
                                    </m:sub>
                                  </m:sSub>
                                  <m:r>
                                    <a:rPr lang="en-PH" sz="2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PH" sz="25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PH" sz="25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PH" sz="25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PH" sz="25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PH" sz="25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r>
                        <a:rPr lang="en-PH" sz="25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PH" sz="25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PH" sz="25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PH" sz="2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PH" sz="25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PH" sz="25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PH" sz="25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𝑤</m:t>
                                      </m:r>
                                    </m:sub>
                                  </m:sSub>
                                  <m:r>
                                    <a:rPr lang="en-PH" sz="2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PH" sz="25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PH" sz="25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PH" sz="2500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𝑤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PH" sz="25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PH" sz="25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DF69A1C-E605-A5A8-8593-6E221E4073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3809" y="3590617"/>
                <a:ext cx="6804377" cy="864276"/>
              </a:xfrm>
              <a:prstGeom prst="rect">
                <a:avLst/>
              </a:prstGeom>
              <a:blipFill>
                <a:blip r:embed="rId2"/>
                <a:stretch>
                  <a:fillRect b="-5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36AEFE7-9FBE-D29D-D519-3F6C92883609}"/>
                  </a:ext>
                </a:extLst>
              </p:cNvPr>
              <p:cNvSpPr txBox="1"/>
              <p:nvPr/>
            </p:nvSpPr>
            <p:spPr>
              <a:xfrm>
                <a:off x="2501897" y="4691284"/>
                <a:ext cx="7188199" cy="8642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PH" sz="25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PH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PH" sz="25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PH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PH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</m:d>
                        </m:e>
                        <m:sup>
                          <m: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l-GR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e>
                        <m:sup>
                          <m: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d>
                        <m:dPr>
                          <m:ctrlP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2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PH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</m:d>
                      <m:r>
                        <a:rPr lang="en-PH" sz="25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PH" sz="25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PH" sz="25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PH" sz="2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PH" sz="25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160</m:t>
                                  </m:r>
                                  <m:r>
                                    <a:rPr lang="en-PH" sz="2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PH" sz="25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185</m:t>
                                  </m:r>
                                </m:e>
                              </m:d>
                            </m:e>
                            <m:sup>
                              <m:r>
                                <a:rPr lang="en-PH" sz="25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PH" sz="25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r>
                        <a:rPr lang="en-PH" sz="25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PH" sz="25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PH" sz="25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PH" sz="2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PH" sz="25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5</m:t>
                                  </m:r>
                                  <m:r>
                                    <a:rPr lang="en-PH" sz="25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5</m:t>
                                  </m:r>
                                  <m:r>
                                    <a:rPr lang="en-PH" sz="2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PH" sz="25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80</m:t>
                                  </m:r>
                                </m:e>
                              </m:d>
                            </m:e>
                            <m:sup>
                              <m:r>
                                <a:rPr lang="en-PH" sz="25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PH" sz="25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36AEFE7-9FBE-D29D-D519-3F6C928836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1897" y="4691284"/>
                <a:ext cx="7188199" cy="864276"/>
              </a:xfrm>
              <a:prstGeom prst="rect">
                <a:avLst/>
              </a:prstGeom>
              <a:blipFill>
                <a:blip r:embed="rId3"/>
                <a:stretch>
                  <a:fillRect b="-5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A42F51B-8024-495C-9CC3-6BE61EDF9C22}"/>
                  </a:ext>
                </a:extLst>
              </p:cNvPr>
              <p:cNvSpPr txBox="1"/>
              <p:nvPr/>
            </p:nvSpPr>
            <p:spPr>
              <a:xfrm>
                <a:off x="838200" y="5791951"/>
                <a:ext cx="10334977" cy="8642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PH" sz="25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PH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PH" sz="25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PH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PH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</m:d>
                        </m:e>
                        <m:sup>
                          <m: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l-GR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e>
                        <m:sup>
                          <m: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d>
                        <m:dPr>
                          <m:ctrlP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2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PH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</m:d>
                      <m:r>
                        <a:rPr lang="en-PH" sz="25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PH" sz="25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PH" sz="25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PH" sz="25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PH" sz="25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PH" sz="25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25</m:t>
                                  </m:r>
                                </m:e>
                              </m:d>
                            </m:e>
                            <m:sup>
                              <m:r>
                                <a:rPr lang="en-PH" sz="25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PH" sz="25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r>
                        <a:rPr lang="en-PH" sz="25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PH" sz="25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PH" sz="25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PH" sz="2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PH" sz="25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PH" sz="25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25</m:t>
                                  </m:r>
                                </m:e>
                              </m:d>
                            </m:e>
                            <m:sup>
                              <m:r>
                                <a:rPr lang="en-PH" sz="25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PH" sz="25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r>
                        <a:rPr lang="en-PH" sz="25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PH" sz="25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25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625</m:t>
                          </m:r>
                        </m:num>
                        <m:den>
                          <m:r>
                            <a:rPr lang="en-PH" sz="25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r>
                        <a:rPr lang="en-PH" sz="25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PH" sz="25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25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625</m:t>
                          </m:r>
                        </m:num>
                        <m:den>
                          <m:r>
                            <a:rPr lang="en-PH" sz="25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r>
                        <a:rPr lang="en-PH" sz="25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PH" sz="25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25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1250</m:t>
                          </m:r>
                        </m:num>
                        <m:den>
                          <m:r>
                            <a:rPr lang="en-PH" sz="25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r>
                        <a:rPr lang="en-PH" sz="25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PH" sz="25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125</m:t>
                      </m:r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A42F51B-8024-495C-9CC3-6BE61EDF9C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791951"/>
                <a:ext cx="10334977" cy="86427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0E4CD0F-B1DE-3BA7-9D31-44E4FD35AD41}"/>
                  </a:ext>
                </a:extLst>
              </p:cNvPr>
              <p:cNvSpPr txBox="1"/>
              <p:nvPr/>
            </p:nvSpPr>
            <p:spPr>
              <a:xfrm>
                <a:off x="768507" y="2335281"/>
                <a:ext cx="10654983" cy="818429"/>
              </a:xfrm>
              <a:prstGeom prst="rect">
                <a:avLst/>
              </a:prstGeom>
              <a:noFill/>
              <a:ln w="38100">
                <a:solidFill>
                  <a:schemeClr val="bg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1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PH" sz="21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1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en-PH" sz="21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PH" sz="2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2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GB" sz="21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𝑚𝑒𝑛</m:t>
                              </m:r>
                            </m:sub>
                          </m:sSub>
                          <m:r>
                            <a:rPr lang="en-US" sz="21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PH" sz="2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sz="2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en-GB" sz="21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𝑚𝑒𝑛</m:t>
                              </m:r>
                            </m:sub>
                          </m:sSub>
                        </m:e>
                      </m:d>
                      <m:r>
                        <a:rPr lang="en-PH" sz="2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PH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PH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62</m:t>
                          </m:r>
                          <m:r>
                            <a:rPr lang="en-PH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PH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83</m:t>
                          </m:r>
                        </m:den>
                      </m:f>
                      <m:func>
                        <m:funcPr>
                          <m:ctrlPr>
                            <a:rPr lang="en-PH" sz="21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PH" sz="21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PH" sz="21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PH" sz="2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PH" sz="2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PH" sz="2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PH" sz="2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PH" sz="2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d>
                                    <m:dPr>
                                      <m:ctrlPr>
                                        <a:rPr lang="en-PH" sz="210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21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𝐴</m:t>
                                      </m:r>
                                      <m:r>
                                        <a:rPr lang="en-PH" sz="2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PH" sz="21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PH" sz="21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𝜇</m:t>
                                          </m:r>
                                        </m:e>
                                        <m:sub>
                                          <m:r>
                                            <a:rPr lang="en-GB" sz="21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𝑚𝑒𝑛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PH" sz="2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bSup>
                                <m:sSubSupPr>
                                  <m:ctrlPr>
                                    <a:rPr lang="en-PH" sz="2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  <m:sub>
                                  <m:r>
                                    <a:rPr lang="en-GB" sz="2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𝑚𝑒𝑛</m:t>
                                  </m:r>
                                </m:sub>
                                <m:sup>
                                  <m:r>
                                    <a:rPr lang="en-GB" sz="2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GB" sz="2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PH" sz="2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1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</m:t>
                                  </m:r>
                                  <m:r>
                                    <a:rPr lang="en-PH" sz="2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PH" sz="210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PH" sz="2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GB" sz="21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𝑚𝑒𝑛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en-PH" sz="21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0E4CD0F-B1DE-3BA7-9D31-44E4FD35AD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507" y="2335281"/>
                <a:ext cx="10654983" cy="81842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840368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F083637-DEC1-AC02-0B05-C9CE948D96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B301D-04E9-E521-7C79-577FB01495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500" dirty="0">
                <a:solidFill>
                  <a:schemeClr val="bg1"/>
                </a:solidFill>
              </a:rPr>
              <a:t>Compute the Gaussian density for each sample</a:t>
            </a:r>
            <a:endParaRPr lang="en-PH" sz="35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89A7126-4B2F-B43D-97F0-2F05EC73C205}"/>
                  </a:ext>
                </a:extLst>
              </p:cNvPr>
              <p:cNvSpPr txBox="1"/>
              <p:nvPr/>
            </p:nvSpPr>
            <p:spPr>
              <a:xfrm>
                <a:off x="768507" y="4454892"/>
                <a:ext cx="10654983" cy="823239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5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PH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GB" sz="25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𝑚𝑒𝑛</m:t>
                              </m:r>
                            </m:sub>
                          </m:sSub>
                          <m:r>
                            <a:rPr lang="en-US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PH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en-GB" sz="25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𝑚𝑒𝑛</m:t>
                              </m:r>
                            </m:sub>
                          </m:sSub>
                        </m:e>
                      </m:d>
                      <m:r>
                        <a:rPr lang="en-PH" sz="25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PH" sz="25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PH" sz="2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2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PH" sz="2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62</m:t>
                          </m:r>
                          <m:r>
                            <a:rPr lang="en-PH" sz="2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PH" sz="2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83</m:t>
                          </m:r>
                        </m:den>
                      </m:f>
                      <m:r>
                        <a:rPr lang="en-PH" sz="25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func>
                        <m:funcPr>
                          <m:ctrlPr>
                            <a:rPr lang="en-PH" sz="2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PH" sz="25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PH" sz="25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PH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PH" sz="2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PH" sz="2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PH" sz="2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PH" sz="25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×</m:t>
                              </m:r>
                              <m:r>
                                <a:rPr lang="en-GB" sz="25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25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125</m:t>
                              </m:r>
                            </m:e>
                          </m:d>
                        </m:e>
                      </m:func>
                      <m:r>
                        <a:rPr lang="en-PH" sz="25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62</m:t>
                          </m:r>
                          <m: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83</m:t>
                          </m:r>
                        </m:den>
                      </m:f>
                      <m:r>
                        <a:rPr lang="en-PH" sz="25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func>
                        <m:funcPr>
                          <m:ctrlP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PH" sz="25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PH" sz="25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PH" sz="25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PH" sz="25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62</m:t>
                              </m:r>
                              <m:r>
                                <a:rPr lang="en-PH" sz="25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PH" sz="25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  <m:r>
                                <a:rPr lang="en-PH" sz="25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PH" sz="25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89A7126-4B2F-B43D-97F0-2F05EC73C2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507" y="4454892"/>
                <a:ext cx="10654983" cy="823239"/>
              </a:xfrm>
              <a:prstGeom prst="rect">
                <a:avLst/>
              </a:prstGeom>
              <a:blipFill>
                <a:blip r:embed="rId2"/>
                <a:stretch>
                  <a:fillRect b="-6061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9C073CB-5BA9-757E-7326-119E635A9F3D}"/>
                  </a:ext>
                </a:extLst>
              </p:cNvPr>
              <p:cNvSpPr txBox="1"/>
              <p:nvPr/>
            </p:nvSpPr>
            <p:spPr>
              <a:xfrm>
                <a:off x="1760936" y="5624083"/>
                <a:ext cx="9221100" cy="815095"/>
              </a:xfrm>
              <a:prstGeom prst="rect">
                <a:avLst/>
              </a:prstGeom>
              <a:noFill/>
              <a:ln w="38100">
                <a:solidFill>
                  <a:srgbClr val="00B05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5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GB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|</m:t>
                          </m:r>
                          <m:sSub>
                            <m:sSubPr>
                              <m:ctrlPr>
                                <a:rPr lang="en-PH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GB" sz="25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𝑚𝑒𝑛</m:t>
                              </m:r>
                            </m:sub>
                          </m:sSub>
                          <m:r>
                            <a:rPr lang="en-US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PH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en-GB" sz="25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𝑚𝑒𝑛</m:t>
                              </m:r>
                            </m:sub>
                          </m:sSub>
                        </m:e>
                      </m:d>
                      <m:r>
                        <a:rPr lang="en-PH" sz="25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PH" sz="25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PH" sz="2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2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PH" sz="2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62</m:t>
                          </m:r>
                          <m:r>
                            <a:rPr lang="en-PH" sz="2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PH" sz="2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83</m:t>
                          </m:r>
                        </m:den>
                      </m:f>
                      <m:d>
                        <m:dPr>
                          <m:ctrlP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2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</m:t>
                          </m:r>
                          <m:r>
                            <a:rPr lang="en-PH" sz="25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PH" sz="25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en-PH" sz="25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PH" sz="25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PH" sz="25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en-PH" sz="25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PH" sz="25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28</m:t>
                              </m:r>
                            </m:sup>
                          </m:sSup>
                        </m:e>
                      </m:d>
                      <m:r>
                        <a:rPr lang="en-PH" sz="25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PH" sz="25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PH" sz="25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PH" sz="25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15</m:t>
                      </m:r>
                      <m:sSup>
                        <m:sSupPr>
                          <m:ctrlPr>
                            <a:rPr lang="en-PH" sz="25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PH" sz="25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PH" sz="25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PH" sz="25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PH" sz="25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29</m:t>
                          </m:r>
                        </m:sup>
                      </m:sSup>
                    </m:oMath>
                  </m:oMathPara>
                </a14:m>
                <a:endParaRPr lang="en-PH" sz="25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9C073CB-5BA9-757E-7326-119E635A9F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0936" y="5624083"/>
                <a:ext cx="9221100" cy="815095"/>
              </a:xfrm>
              <a:prstGeom prst="rect">
                <a:avLst/>
              </a:prstGeom>
              <a:blipFill>
                <a:blip r:embed="rId3"/>
                <a:stretch>
                  <a:fillRect b="-2941"/>
                </a:stretch>
              </a:blipFill>
              <a:ln w="3810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FC21AE7-3523-E212-A7D6-7E3E5E194A85}"/>
                  </a:ext>
                </a:extLst>
              </p:cNvPr>
              <p:cNvSpPr txBox="1"/>
              <p:nvPr/>
            </p:nvSpPr>
            <p:spPr>
              <a:xfrm>
                <a:off x="838200" y="3429000"/>
                <a:ext cx="10334977" cy="8642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PH" sz="25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PH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PH" sz="25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PH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PH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</m:d>
                        </m:e>
                        <m:sup>
                          <m: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l-GR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e>
                        <m:sup>
                          <m: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d>
                        <m:dPr>
                          <m:ctrlP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2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PH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</m:d>
                      <m:r>
                        <a:rPr lang="en-PH" sz="25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PH" sz="25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PH" sz="25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PH" sz="25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PH" sz="25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PH" sz="25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25</m:t>
                                  </m:r>
                                </m:e>
                              </m:d>
                            </m:e>
                            <m:sup>
                              <m:r>
                                <a:rPr lang="en-PH" sz="25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PH" sz="25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r>
                        <a:rPr lang="en-PH" sz="25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PH" sz="25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PH" sz="25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PH" sz="2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PH" sz="25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PH" sz="25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25</m:t>
                                  </m:r>
                                </m:e>
                              </m:d>
                            </m:e>
                            <m:sup>
                              <m:r>
                                <a:rPr lang="en-PH" sz="25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PH" sz="25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r>
                        <a:rPr lang="en-PH" sz="25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PH" sz="25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25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625</m:t>
                          </m:r>
                        </m:num>
                        <m:den>
                          <m:r>
                            <a:rPr lang="en-PH" sz="25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r>
                        <a:rPr lang="en-PH" sz="25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PH" sz="25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25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625</m:t>
                          </m:r>
                        </m:num>
                        <m:den>
                          <m:r>
                            <a:rPr lang="en-PH" sz="25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r>
                        <a:rPr lang="en-PH" sz="25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PH" sz="25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25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1250</m:t>
                          </m:r>
                        </m:num>
                        <m:den>
                          <m:r>
                            <a:rPr lang="en-PH" sz="25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r>
                        <a:rPr lang="en-PH" sz="25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PH" sz="25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125</m:t>
                      </m:r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FC21AE7-3523-E212-A7D6-7E3E5E194A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429000"/>
                <a:ext cx="10334977" cy="86427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31C6B27-B41F-5C45-B55A-5062A2D8FC08}"/>
                  </a:ext>
                </a:extLst>
              </p:cNvPr>
              <p:cNvSpPr txBox="1"/>
              <p:nvPr/>
            </p:nvSpPr>
            <p:spPr>
              <a:xfrm>
                <a:off x="768507" y="2335281"/>
                <a:ext cx="10654983" cy="818429"/>
              </a:xfrm>
              <a:prstGeom prst="rect">
                <a:avLst/>
              </a:prstGeom>
              <a:noFill/>
              <a:ln w="38100">
                <a:solidFill>
                  <a:schemeClr val="bg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1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PH" sz="21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1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en-PH" sz="21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PH" sz="2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2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GB" sz="21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𝑚𝑒𝑛</m:t>
                              </m:r>
                            </m:sub>
                          </m:sSub>
                          <m:r>
                            <a:rPr lang="en-US" sz="21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PH" sz="2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sz="2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en-GB" sz="21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𝑚𝑒𝑛</m:t>
                              </m:r>
                            </m:sub>
                          </m:sSub>
                        </m:e>
                      </m:d>
                      <m:r>
                        <a:rPr lang="en-PH" sz="2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PH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PH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62</m:t>
                          </m:r>
                          <m:r>
                            <a:rPr lang="en-PH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PH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83</m:t>
                          </m:r>
                        </m:den>
                      </m:f>
                      <m:func>
                        <m:funcPr>
                          <m:ctrlPr>
                            <a:rPr lang="en-PH" sz="21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PH" sz="21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PH" sz="21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PH" sz="2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PH" sz="2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PH" sz="2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PH" sz="2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PH" sz="2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d>
                                    <m:dPr>
                                      <m:ctrlPr>
                                        <a:rPr lang="en-PH" sz="210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21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𝐴</m:t>
                                      </m:r>
                                      <m:r>
                                        <a:rPr lang="en-PH" sz="2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PH" sz="21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PH" sz="21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𝜇</m:t>
                                          </m:r>
                                        </m:e>
                                        <m:sub>
                                          <m:r>
                                            <a:rPr lang="en-GB" sz="21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𝑚𝑒𝑛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PH" sz="2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bSup>
                                <m:sSubSupPr>
                                  <m:ctrlPr>
                                    <a:rPr lang="en-PH" sz="2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  <m:sub>
                                  <m:r>
                                    <a:rPr lang="en-GB" sz="2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𝑚𝑒𝑛</m:t>
                                  </m:r>
                                </m:sub>
                                <m:sup>
                                  <m:r>
                                    <a:rPr lang="en-GB" sz="2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GB" sz="2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PH" sz="2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1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</m:t>
                                  </m:r>
                                  <m:r>
                                    <a:rPr lang="en-PH" sz="2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PH" sz="210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PH" sz="2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GB" sz="21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𝑚𝑒𝑛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en-PH" sz="21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31C6B27-B41F-5C45-B55A-5062A2D8FC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507" y="2335281"/>
                <a:ext cx="10654983" cy="81842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422660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92A3493-8CCE-A9BD-7C0F-7FE5BEC489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3A1B8F-1261-8345-9D98-F6DC56ADE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PH" sz="3600" dirty="0">
                <a:solidFill>
                  <a:schemeClr val="bg1"/>
                </a:solidFill>
              </a:rPr>
              <a:t>E-step: </a:t>
            </a:r>
            <a:r>
              <a:rPr lang="en-US" sz="3500" dirty="0">
                <a:solidFill>
                  <a:schemeClr val="bg1"/>
                </a:solidFill>
              </a:rPr>
              <a:t>Compute responsibilities</a:t>
            </a:r>
            <a:endParaRPr lang="en-PH" sz="35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97EEA42-B215-02E4-C1A1-65264ED5EC8A}"/>
                  </a:ext>
                </a:extLst>
              </p:cNvPr>
              <p:cNvSpPr txBox="1"/>
              <p:nvPr/>
            </p:nvSpPr>
            <p:spPr>
              <a:xfrm>
                <a:off x="1852805" y="3963370"/>
                <a:ext cx="8226743" cy="1124154"/>
              </a:xfrm>
              <a:prstGeom prst="rect">
                <a:avLst/>
              </a:prstGeom>
              <a:noFill/>
              <a:ln w="38100">
                <a:solidFill>
                  <a:srgbClr val="00B05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5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GB" sz="3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𝑤𝑜𝑚𝑒𝑛</m:t>
                          </m:r>
                        </m:sub>
                      </m:sSub>
                      <m:r>
                        <a:rPr lang="en-PH" sz="35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PH" sz="3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3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PH" sz="3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PH" sz="3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  <m:r>
                            <a:rPr lang="en-GB" sz="3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3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GB" sz="3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35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PH" sz="3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PH" sz="3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0107</m:t>
                          </m:r>
                        </m:num>
                        <m:den>
                          <m:r>
                            <a:rPr lang="en-PH" sz="3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PH" sz="3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PH" sz="3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  <m:r>
                            <a:rPr lang="en-GB" sz="3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3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GB" sz="3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3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PH" sz="3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PH" sz="3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0107</m:t>
                          </m:r>
                          <m:r>
                            <a:rPr lang="en-PH" sz="3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PH" sz="3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PH" sz="3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PH" sz="3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  <m:r>
                            <a:rPr lang="en-GB" sz="3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3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GB" sz="3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3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den>
                      </m:f>
                      <m:r>
                        <a:rPr lang="en-PH" sz="35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PH" sz="35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PH" sz="35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97EEA42-B215-02E4-C1A1-65264ED5EC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2805" y="3963370"/>
                <a:ext cx="8226743" cy="1124154"/>
              </a:xfrm>
              <a:prstGeom prst="rect">
                <a:avLst/>
              </a:prstGeom>
              <a:blipFill>
                <a:blip r:embed="rId2"/>
                <a:stretch>
                  <a:fillRect t="-1075" b="-19355"/>
                </a:stretch>
              </a:blipFill>
              <a:ln w="3810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666EC66-9EC2-8EDD-6D85-963A53006D32}"/>
                  </a:ext>
                </a:extLst>
              </p:cNvPr>
              <p:cNvSpPr txBox="1"/>
              <p:nvPr/>
            </p:nvSpPr>
            <p:spPr>
              <a:xfrm>
                <a:off x="1222057" y="2304332"/>
                <a:ext cx="10052685" cy="1364861"/>
              </a:xfrm>
              <a:prstGeom prst="rect">
                <a:avLst/>
              </a:prstGeom>
              <a:noFill/>
              <a:ln w="38100">
                <a:solidFill>
                  <a:schemeClr val="bg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5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PH" sz="3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PH" sz="3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PH" sz="35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PH" sz="3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PH" sz="3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3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PH" sz="3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lang="en-PH" sz="3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3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𝒩</m:t>
                          </m:r>
                          <m:d>
                            <m:dPr>
                              <m:ctrlPr>
                                <a:rPr lang="en-PH" sz="35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PH" sz="3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3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PH" sz="3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PH" sz="35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GB" sz="35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PH" sz="35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PH" sz="3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3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PH" sz="3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  <m:r>
                                <a:rPr lang="en-PH" sz="3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PH" sz="3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3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  <m:sub>
                                  <m:r>
                                    <a:rPr lang="en-PH" sz="3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PH" sz="35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PH" sz="35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PH" sz="35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m:rPr>
                                  <m:brk m:alnAt="23"/>
                                </m:rPr>
                                <a:rPr lang="en-PH" sz="35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PH" sz="35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𝐾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PH" sz="3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3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PH" sz="35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𝐽</m:t>
                                  </m:r>
                                </m:sub>
                              </m:sSub>
                              <m:r>
                                <a:rPr lang="en-PH" sz="3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𝒩</m:t>
                              </m:r>
                              <m:d>
                                <m:dPr>
                                  <m:ctrlPr>
                                    <a:rPr lang="en-PH" sz="3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PH" sz="35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PH" sz="35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PH" sz="35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PH" sz="3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GB" sz="35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PH" sz="3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sSub>
                                    <m:sSubPr>
                                      <m:ctrlPr>
                                        <a:rPr lang="en-PH" sz="35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PH" sz="35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PH" sz="35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𝐽</m:t>
                                      </m:r>
                                    </m:sub>
                                  </m:sSub>
                                  <m:r>
                                    <a:rPr lang="en-PH" sz="3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PH" sz="35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l-GR" sz="35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Σ</m:t>
                                      </m:r>
                                    </m:e>
                                    <m:sub>
                                      <m:r>
                                        <a:rPr lang="en-PH" sz="35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𝐽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den>
                      </m:f>
                    </m:oMath>
                  </m:oMathPara>
                </a14:m>
                <a:endParaRPr lang="en-PH" sz="35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666EC66-9EC2-8EDD-6D85-963A53006D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2057" y="2304332"/>
                <a:ext cx="10052685" cy="1364861"/>
              </a:xfrm>
              <a:prstGeom prst="rect">
                <a:avLst/>
              </a:prstGeom>
              <a:blipFill>
                <a:blip r:embed="rId3"/>
                <a:stretch>
                  <a:fillRect t="-14414" b="-88288"/>
                </a:stretch>
              </a:blipFill>
              <a:ln w="38100"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F029C27-AD3C-5849-350C-C7194BE0167F}"/>
                  </a:ext>
                </a:extLst>
              </p:cNvPr>
              <p:cNvSpPr txBox="1"/>
              <p:nvPr/>
            </p:nvSpPr>
            <p:spPr>
              <a:xfrm>
                <a:off x="1920537" y="5312393"/>
                <a:ext cx="8091277" cy="1124154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5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GB" sz="3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𝑚𝑒𝑛</m:t>
                          </m:r>
                        </m:sub>
                      </m:sSub>
                      <m:r>
                        <a:rPr lang="en-PH" sz="35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PH" sz="3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3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PH" sz="3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PH" sz="3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  <m:r>
                            <a:rPr lang="en-PH" sz="3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PH" sz="35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num>
                        <m:den>
                          <m:r>
                            <a:rPr lang="en-PH" sz="3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PH" sz="3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PH" sz="3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  <m:r>
                            <a:rPr lang="en-GB" sz="3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3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GB" sz="3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3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PH" sz="3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PH" sz="3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0107</m:t>
                          </m:r>
                          <m:r>
                            <a:rPr lang="en-PH" sz="3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PH" sz="3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PH" sz="3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PH" sz="3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  <m:r>
                            <a:rPr lang="en-GB" sz="3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3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GB" sz="3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3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den>
                      </m:f>
                      <m:r>
                        <a:rPr lang="en-PH" sz="35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PH" sz="35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PH" sz="35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F029C27-AD3C-5849-350C-C7194BE016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0537" y="5312393"/>
                <a:ext cx="8091277" cy="1124154"/>
              </a:xfrm>
              <a:prstGeom prst="rect">
                <a:avLst/>
              </a:prstGeom>
              <a:blipFill>
                <a:blip r:embed="rId4"/>
                <a:stretch>
                  <a:fillRect b="-20430"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787021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A883B8E-DC45-C12C-DAB1-FAC6FB389A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C30A8F-4BCF-32F1-846D-4316C8519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PH" sz="3600" dirty="0">
                <a:solidFill>
                  <a:schemeClr val="bg1"/>
                </a:solidFill>
              </a:rPr>
              <a:t>E-step: </a:t>
            </a:r>
            <a:r>
              <a:rPr lang="en-US" sz="3500" dirty="0">
                <a:solidFill>
                  <a:schemeClr val="bg1"/>
                </a:solidFill>
              </a:rPr>
              <a:t>Compute responsibilities</a:t>
            </a:r>
            <a:endParaRPr lang="en-PH" sz="3500" dirty="0">
              <a:solidFill>
                <a:schemeClr val="bg1"/>
              </a:solidFill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213FDC4-E5F4-F889-73E1-54D62F95A1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9162437"/>
              </p:ext>
            </p:extLst>
          </p:nvPr>
        </p:nvGraphicFramePr>
        <p:xfrm>
          <a:off x="838200" y="2151932"/>
          <a:ext cx="10515600" cy="3307080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2103120">
                  <a:extLst>
                    <a:ext uri="{9D8B030D-6E8A-4147-A177-3AD203B41FA5}">
                      <a16:colId xmlns:a16="http://schemas.microsoft.com/office/drawing/2014/main" val="446111127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3971058906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3699220752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238427975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419173392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2500" b="1" dirty="0">
                          <a:solidFill>
                            <a:schemeClr val="bg1"/>
                          </a:solidFill>
                        </a:rPr>
                        <a:t>Person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2500" b="1" dirty="0">
                          <a:solidFill>
                            <a:schemeClr val="bg1"/>
                          </a:solidFill>
                        </a:rPr>
                        <a:t>Height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2500" b="1" dirty="0">
                          <a:solidFill>
                            <a:schemeClr val="bg1"/>
                          </a:solidFill>
                        </a:rPr>
                        <a:t>Weight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2500" b="1" dirty="0">
                          <a:solidFill>
                            <a:schemeClr val="bg1"/>
                          </a:solidFill>
                        </a:rPr>
                        <a:t>Women 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2500" b="1" dirty="0">
                          <a:solidFill>
                            <a:schemeClr val="bg1"/>
                          </a:solidFill>
                        </a:rPr>
                        <a:t>Men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03490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2500" dirty="0">
                          <a:solidFill>
                            <a:schemeClr val="bg1"/>
                          </a:solidFill>
                        </a:rPr>
                        <a:t>A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2500">
                          <a:solidFill>
                            <a:schemeClr val="bg1"/>
                          </a:solidFill>
                        </a:rPr>
                        <a:t>160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2500" dirty="0">
                          <a:solidFill>
                            <a:schemeClr val="bg1"/>
                          </a:solidFill>
                        </a:rPr>
                        <a:t>55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250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25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49710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2500" dirty="0">
                          <a:solidFill>
                            <a:schemeClr val="bg1"/>
                          </a:solidFill>
                        </a:rPr>
                        <a:t>B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2500">
                          <a:solidFill>
                            <a:schemeClr val="bg1"/>
                          </a:solidFill>
                        </a:rPr>
                        <a:t>165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2500" dirty="0">
                          <a:solidFill>
                            <a:schemeClr val="bg1"/>
                          </a:solidFill>
                        </a:rPr>
                        <a:t>60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PH" sz="25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PH" sz="25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02476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2500" dirty="0">
                          <a:solidFill>
                            <a:schemeClr val="bg1"/>
                          </a:solidFill>
                        </a:rPr>
                        <a:t>C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2500">
                          <a:solidFill>
                            <a:schemeClr val="bg1"/>
                          </a:solidFill>
                        </a:rPr>
                        <a:t>170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2500">
                          <a:solidFill>
                            <a:schemeClr val="bg1"/>
                          </a:solidFill>
                        </a:rPr>
                        <a:t>65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PH" sz="25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PH" sz="25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09335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2500" dirty="0">
                          <a:solidFill>
                            <a:schemeClr val="bg1"/>
                          </a:solidFill>
                        </a:rPr>
                        <a:t>D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2500">
                          <a:solidFill>
                            <a:schemeClr val="bg1"/>
                          </a:solidFill>
                        </a:rPr>
                        <a:t>180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2500" dirty="0">
                          <a:solidFill>
                            <a:schemeClr val="bg1"/>
                          </a:solidFill>
                        </a:rPr>
                        <a:t>75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PH" sz="25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PH" sz="25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01459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2500" dirty="0">
                          <a:solidFill>
                            <a:schemeClr val="bg1"/>
                          </a:solidFill>
                        </a:rPr>
                        <a:t>E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2500">
                          <a:solidFill>
                            <a:schemeClr val="bg1"/>
                          </a:solidFill>
                        </a:rPr>
                        <a:t>185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2500" dirty="0">
                          <a:solidFill>
                            <a:schemeClr val="bg1"/>
                          </a:solidFill>
                        </a:rPr>
                        <a:t>80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PH" sz="25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PH" sz="25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581448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2500" dirty="0">
                          <a:solidFill>
                            <a:schemeClr val="bg1"/>
                          </a:solidFill>
                        </a:rPr>
                        <a:t>F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2500" dirty="0">
                          <a:solidFill>
                            <a:schemeClr val="bg1"/>
                          </a:solidFill>
                        </a:rPr>
                        <a:t>190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2500" dirty="0">
                          <a:solidFill>
                            <a:schemeClr val="bg1"/>
                          </a:solidFill>
                        </a:rPr>
                        <a:t>85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PH" sz="25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PH" sz="25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68893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729571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93C3A38-64F6-4BC9-8BB5-C23377E248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4BAE95-8F07-D0B3-181C-45CB96524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PH" sz="3600" dirty="0">
                <a:solidFill>
                  <a:schemeClr val="bg1"/>
                </a:solidFill>
              </a:rPr>
              <a:t>E-step: </a:t>
            </a:r>
            <a:r>
              <a:rPr lang="en-US" sz="3500" dirty="0">
                <a:solidFill>
                  <a:schemeClr val="bg1"/>
                </a:solidFill>
              </a:rPr>
              <a:t>Compute responsibilities</a:t>
            </a:r>
            <a:endParaRPr lang="en-PH" sz="3500" dirty="0">
              <a:solidFill>
                <a:schemeClr val="bg1"/>
              </a:solidFill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A1C09E0-43DA-A41F-214F-3013D9D46B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9927400"/>
              </p:ext>
            </p:extLst>
          </p:nvPr>
        </p:nvGraphicFramePr>
        <p:xfrm>
          <a:off x="838200" y="2151932"/>
          <a:ext cx="10515600" cy="3307080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2103120">
                  <a:extLst>
                    <a:ext uri="{9D8B030D-6E8A-4147-A177-3AD203B41FA5}">
                      <a16:colId xmlns:a16="http://schemas.microsoft.com/office/drawing/2014/main" val="446111127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3971058906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3699220752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238427975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419173392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2500" b="1" dirty="0">
                          <a:solidFill>
                            <a:schemeClr val="bg1"/>
                          </a:solidFill>
                        </a:rPr>
                        <a:t>Person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2500" b="1" dirty="0">
                          <a:solidFill>
                            <a:schemeClr val="bg1"/>
                          </a:solidFill>
                        </a:rPr>
                        <a:t>Height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2500" b="1" dirty="0">
                          <a:solidFill>
                            <a:schemeClr val="bg1"/>
                          </a:solidFill>
                        </a:rPr>
                        <a:t>Weight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2500" b="1" dirty="0">
                          <a:solidFill>
                            <a:schemeClr val="bg1"/>
                          </a:solidFill>
                        </a:rPr>
                        <a:t>Women 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2500" b="1" dirty="0">
                          <a:solidFill>
                            <a:schemeClr val="bg1"/>
                          </a:solidFill>
                        </a:rPr>
                        <a:t>Men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03490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2500" dirty="0">
                          <a:solidFill>
                            <a:schemeClr val="bg1"/>
                          </a:solidFill>
                        </a:rPr>
                        <a:t>A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2500">
                          <a:solidFill>
                            <a:schemeClr val="bg1"/>
                          </a:solidFill>
                        </a:rPr>
                        <a:t>160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2500" dirty="0">
                          <a:solidFill>
                            <a:schemeClr val="bg1"/>
                          </a:solidFill>
                        </a:rPr>
                        <a:t>55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250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25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49710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2500" dirty="0">
                          <a:solidFill>
                            <a:schemeClr val="bg1"/>
                          </a:solidFill>
                        </a:rPr>
                        <a:t>B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2500">
                          <a:solidFill>
                            <a:schemeClr val="bg1"/>
                          </a:solidFill>
                        </a:rPr>
                        <a:t>165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2500" dirty="0">
                          <a:solidFill>
                            <a:schemeClr val="bg1"/>
                          </a:solidFill>
                        </a:rPr>
                        <a:t>60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250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25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02476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2500" dirty="0">
                          <a:solidFill>
                            <a:schemeClr val="bg1"/>
                          </a:solidFill>
                        </a:rPr>
                        <a:t>C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2500">
                          <a:solidFill>
                            <a:schemeClr val="bg1"/>
                          </a:solidFill>
                        </a:rPr>
                        <a:t>170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2500">
                          <a:solidFill>
                            <a:schemeClr val="bg1"/>
                          </a:solidFill>
                        </a:rPr>
                        <a:t>65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250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25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09335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2500" dirty="0">
                          <a:solidFill>
                            <a:schemeClr val="bg1"/>
                          </a:solidFill>
                        </a:rPr>
                        <a:t>D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2500">
                          <a:solidFill>
                            <a:schemeClr val="bg1"/>
                          </a:solidFill>
                        </a:rPr>
                        <a:t>180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2500" dirty="0">
                          <a:solidFill>
                            <a:schemeClr val="bg1"/>
                          </a:solidFill>
                        </a:rPr>
                        <a:t>75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25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250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01459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2500" dirty="0">
                          <a:solidFill>
                            <a:schemeClr val="bg1"/>
                          </a:solidFill>
                        </a:rPr>
                        <a:t>E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2500">
                          <a:solidFill>
                            <a:schemeClr val="bg1"/>
                          </a:solidFill>
                        </a:rPr>
                        <a:t>185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2500" dirty="0">
                          <a:solidFill>
                            <a:schemeClr val="bg1"/>
                          </a:solidFill>
                        </a:rPr>
                        <a:t>80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25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250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581448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2500" dirty="0">
                          <a:solidFill>
                            <a:schemeClr val="bg1"/>
                          </a:solidFill>
                        </a:rPr>
                        <a:t>F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2500" dirty="0">
                          <a:solidFill>
                            <a:schemeClr val="bg1"/>
                          </a:solidFill>
                        </a:rPr>
                        <a:t>190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2500" dirty="0">
                          <a:solidFill>
                            <a:schemeClr val="bg1"/>
                          </a:solidFill>
                        </a:rPr>
                        <a:t>85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25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250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6889381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93F4F5A-C0DC-96F6-A3C8-31B389AF5B34}"/>
                  </a:ext>
                </a:extLst>
              </p:cNvPr>
              <p:cNvSpPr txBox="1"/>
              <p:nvPr/>
            </p:nvSpPr>
            <p:spPr>
              <a:xfrm>
                <a:off x="2950908" y="5793104"/>
                <a:ext cx="6355907" cy="477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500" dirty="0">
                    <a:solidFill>
                      <a:schemeClr val="bg1"/>
                    </a:solidFill>
                  </a:rPr>
                  <a:t>Compute responsibilities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5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5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GB" sz="25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𝑖𝑐</m:t>
                        </m:r>
                      </m:sub>
                    </m:sSub>
                  </m:oMath>
                </a14:m>
                <a:r>
                  <a:rPr lang="en-US" sz="2500" dirty="0">
                    <a:solidFill>
                      <a:schemeClr val="bg1"/>
                    </a:solidFill>
                  </a:rPr>
                  <a:t> for each sample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93F4F5A-C0DC-96F6-A3C8-31B389AF5B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0908" y="5793104"/>
                <a:ext cx="6355907" cy="477054"/>
              </a:xfrm>
              <a:prstGeom prst="rect">
                <a:avLst/>
              </a:prstGeom>
              <a:blipFill>
                <a:blip r:embed="rId3"/>
                <a:stretch>
                  <a:fillRect l="-1597" t="-10526" r="-599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963670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E6BF318-44C1-16DA-D165-C15475640E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DE102-ABE9-AE9F-013D-2E280E877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>
                <a:solidFill>
                  <a:schemeClr val="bg1"/>
                </a:solidFill>
              </a:rPr>
              <a:t>M-step: Update parameters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87A83E2-A937-141C-60BE-E9A76F5DBDA1}"/>
                  </a:ext>
                </a:extLst>
              </p:cNvPr>
              <p:cNvSpPr txBox="1"/>
              <p:nvPr/>
            </p:nvSpPr>
            <p:spPr>
              <a:xfrm>
                <a:off x="1493990" y="2070720"/>
                <a:ext cx="2496027" cy="121264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PH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PH" sz="3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PH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PH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𝑖𝑐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PH" sz="30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87A83E2-A937-141C-60BE-E9A76F5DBD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3990" y="2070720"/>
                <a:ext cx="2496027" cy="121264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96767AD-E85A-439E-B910-424BB9EA9B31}"/>
                  </a:ext>
                </a:extLst>
              </p:cNvPr>
              <p:cNvSpPr txBox="1"/>
              <p:nvPr/>
            </p:nvSpPr>
            <p:spPr>
              <a:xfrm>
                <a:off x="1330879" y="5003982"/>
                <a:ext cx="2496027" cy="880049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PH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PH" sz="3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3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PH" sz="3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num>
                        <m:den>
                          <m: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</m:oMath>
                  </m:oMathPara>
                </a14:m>
                <a:endParaRPr lang="en-PH" sz="30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96767AD-E85A-439E-B910-424BB9EA9B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0879" y="5003982"/>
                <a:ext cx="2496027" cy="88004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23DB038-3EFE-8D46-68AE-5D5851ED3C90}"/>
                  </a:ext>
                </a:extLst>
              </p:cNvPr>
              <p:cNvSpPr txBox="1"/>
              <p:nvPr/>
            </p:nvSpPr>
            <p:spPr>
              <a:xfrm>
                <a:off x="6895686" y="2117837"/>
                <a:ext cx="3418048" cy="1167435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PH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PH" sz="3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3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PH" sz="3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PH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PH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PH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PH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𝑖𝑐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PH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PH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PH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PH" sz="30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23DB038-3EFE-8D46-68AE-5D5851ED3C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5686" y="2117837"/>
                <a:ext cx="3418048" cy="116743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E757561-7390-1133-D6CE-F4819E69D48F}"/>
                  </a:ext>
                </a:extLst>
              </p:cNvPr>
              <p:cNvSpPr txBox="1"/>
              <p:nvPr/>
            </p:nvSpPr>
            <p:spPr>
              <a:xfrm>
                <a:off x="5356382" y="4860288"/>
                <a:ext cx="6835618" cy="1167435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3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PH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PH" sz="3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3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PH" sz="3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PH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PH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PH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PH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𝑖𝑐</m:t>
                              </m:r>
                            </m:sub>
                          </m:sSub>
                        </m:e>
                      </m:nary>
                      <m:sSup>
                        <m:sSupPr>
                          <m:ctrlPr>
                            <a:rPr lang="en-PH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PH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PH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PH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PH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PH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PH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en-PH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PH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PH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PH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d>
                        <m:dPr>
                          <m:ctrlPr>
                            <a:rPr lang="en-PH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PH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PH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PH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PH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PH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en-PH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PH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PH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PH" sz="30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E757561-7390-1133-D6CE-F4819E69D4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6382" y="4860288"/>
                <a:ext cx="6835618" cy="116743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Graphic 12" descr="Badge 1 with solid fill">
            <a:extLst>
              <a:ext uri="{FF2B5EF4-FFF2-40B4-BE49-F238E27FC236}">
                <a16:creationId xmlns:a16="http://schemas.microsoft.com/office/drawing/2014/main" id="{43804C6E-EDC8-B9BE-664B-8AF192B12EE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9590" y="2193687"/>
            <a:ext cx="914400" cy="914400"/>
          </a:xfrm>
          <a:prstGeom prst="rect">
            <a:avLst/>
          </a:prstGeom>
        </p:spPr>
      </p:pic>
      <p:pic>
        <p:nvPicPr>
          <p:cNvPr id="15" name="Graphic 14" descr="Badge 4 with solid fill">
            <a:extLst>
              <a:ext uri="{FF2B5EF4-FFF2-40B4-BE49-F238E27FC236}">
                <a16:creationId xmlns:a16="http://schemas.microsoft.com/office/drawing/2014/main" id="{686A0D7B-12FB-819C-B037-943E46D8F78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335242" y="4986805"/>
            <a:ext cx="914400" cy="914400"/>
          </a:xfrm>
          <a:prstGeom prst="rect">
            <a:avLst/>
          </a:prstGeom>
        </p:spPr>
      </p:pic>
      <p:pic>
        <p:nvPicPr>
          <p:cNvPr id="17" name="Graphic 16" descr="Badge 3 with solid fill">
            <a:extLst>
              <a:ext uri="{FF2B5EF4-FFF2-40B4-BE49-F238E27FC236}">
                <a16:creationId xmlns:a16="http://schemas.microsoft.com/office/drawing/2014/main" id="{24F8A444-565D-A3BC-4099-907048B1B69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981286" y="2193687"/>
            <a:ext cx="914400" cy="914400"/>
          </a:xfrm>
          <a:prstGeom prst="rect">
            <a:avLst/>
          </a:prstGeom>
        </p:spPr>
      </p:pic>
      <p:pic>
        <p:nvPicPr>
          <p:cNvPr id="19" name="Graphic 18" descr="Badge with solid fill">
            <a:extLst>
              <a:ext uri="{FF2B5EF4-FFF2-40B4-BE49-F238E27FC236}">
                <a16:creationId xmlns:a16="http://schemas.microsoft.com/office/drawing/2014/main" id="{35D688A4-773F-7390-6E2B-3DEC595F1A4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79590" y="5003982"/>
            <a:ext cx="914400" cy="9144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C9AD252-6858-B451-7B94-5A0329C79785}"/>
              </a:ext>
            </a:extLst>
          </p:cNvPr>
          <p:cNvSpPr txBox="1"/>
          <p:nvPr/>
        </p:nvSpPr>
        <p:spPr>
          <a:xfrm>
            <a:off x="7750290" y="3443400"/>
            <a:ext cx="1713199" cy="369332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en-PH" dirty="0">
                <a:solidFill>
                  <a:schemeClr val="bg1"/>
                </a:solidFill>
              </a:rPr>
              <a:t>Update means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BAA9B77-F440-12CE-8758-79BCD68140E8}"/>
              </a:ext>
            </a:extLst>
          </p:cNvPr>
          <p:cNvSpPr txBox="1"/>
          <p:nvPr/>
        </p:nvSpPr>
        <p:spPr>
          <a:xfrm>
            <a:off x="1628766" y="6118233"/>
            <a:ext cx="2706476" cy="369332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en-PH" dirty="0">
                <a:solidFill>
                  <a:schemeClr val="bg1"/>
                </a:solidFill>
              </a:rPr>
              <a:t>Update mixing coefficient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ABA5948-430C-2F71-A7DF-500E329DCA79}"/>
              </a:ext>
            </a:extLst>
          </p:cNvPr>
          <p:cNvSpPr txBox="1"/>
          <p:nvPr/>
        </p:nvSpPr>
        <p:spPr>
          <a:xfrm>
            <a:off x="7239550" y="6118233"/>
            <a:ext cx="2973085" cy="369332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en-PH" dirty="0">
                <a:solidFill>
                  <a:schemeClr val="bg1"/>
                </a:solidFill>
              </a:rPr>
              <a:t>Update covariance matrices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9C31F66-3D9D-D254-D8E1-65FC60CB634D}"/>
              </a:ext>
            </a:extLst>
          </p:cNvPr>
          <p:cNvSpPr txBox="1"/>
          <p:nvPr/>
        </p:nvSpPr>
        <p:spPr>
          <a:xfrm>
            <a:off x="838200" y="3565248"/>
            <a:ext cx="4704587" cy="369332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en-PH" dirty="0">
                <a:solidFill>
                  <a:schemeClr val="bg1"/>
                </a:solidFill>
              </a:rPr>
              <a:t>Get total number points for each of cluster</a:t>
            </a:r>
          </a:p>
        </p:txBody>
      </p:sp>
    </p:spTree>
    <p:extLst>
      <p:ext uri="{BB962C8B-B14F-4D97-AF65-F5344CB8AC3E}">
        <p14:creationId xmlns:p14="http://schemas.microsoft.com/office/powerpoint/2010/main" val="1204972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20" grpId="0" animBg="1"/>
      <p:bldP spid="21" grpId="0" animBg="1"/>
      <p:bldP spid="22" grpId="0" animBg="1"/>
      <p:bldP spid="23" grpId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5891496-FD08-8AAB-BBC4-986FF86200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C384B4-6B68-B834-F00F-E1EDA4A42D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>
                <a:solidFill>
                  <a:schemeClr val="bg1"/>
                </a:solidFill>
              </a:rPr>
              <a:t>M-step: Update parameters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2A010BE-59E6-8699-796B-AD33BE88E3B7}"/>
                  </a:ext>
                </a:extLst>
              </p:cNvPr>
              <p:cNvSpPr txBox="1"/>
              <p:nvPr/>
            </p:nvSpPr>
            <p:spPr>
              <a:xfrm>
                <a:off x="4847986" y="2267276"/>
                <a:ext cx="2496027" cy="121264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PH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PH" sz="3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PH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PH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𝑖𝑐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PH" sz="30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2A010BE-59E6-8699-796B-AD33BE88E3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7986" y="2267276"/>
                <a:ext cx="2496027" cy="121264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39B1581B-6D52-01CC-7462-7E910E14DF30}"/>
              </a:ext>
            </a:extLst>
          </p:cNvPr>
          <p:cNvSpPr txBox="1"/>
          <p:nvPr/>
        </p:nvSpPr>
        <p:spPr>
          <a:xfrm>
            <a:off x="3986588" y="3688040"/>
            <a:ext cx="4704587" cy="369332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en-PH" dirty="0">
                <a:solidFill>
                  <a:schemeClr val="bg1"/>
                </a:solidFill>
              </a:rPr>
              <a:t>Get total number points for each of cluster</a:t>
            </a:r>
          </a:p>
        </p:txBody>
      </p:sp>
      <p:pic>
        <p:nvPicPr>
          <p:cNvPr id="13" name="Graphic 12" descr="Badge 1 with solid fill">
            <a:extLst>
              <a:ext uri="{FF2B5EF4-FFF2-40B4-BE49-F238E27FC236}">
                <a16:creationId xmlns:a16="http://schemas.microsoft.com/office/drawing/2014/main" id="{83CA96A9-D480-6B5D-8288-D1A995E8C0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19396" y="2416396"/>
            <a:ext cx="914400" cy="914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A2093FD-4668-F860-357F-2645A89AD891}"/>
                  </a:ext>
                </a:extLst>
              </p:cNvPr>
              <p:cNvSpPr txBox="1"/>
              <p:nvPr/>
            </p:nvSpPr>
            <p:spPr>
              <a:xfrm>
                <a:off x="3125191" y="4550792"/>
                <a:ext cx="6427382" cy="553998"/>
              </a:xfrm>
              <a:prstGeom prst="rect">
                <a:avLst/>
              </a:prstGeom>
              <a:noFill/>
              <a:ln w="38100">
                <a:solidFill>
                  <a:srgbClr val="00B05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GB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𝑤𝑜𝑚𝑒𝑛</m:t>
                          </m:r>
                        </m:sub>
                      </m:sSub>
                      <m:r>
                        <a:rPr lang="en-PH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GB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GB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GB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GB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GB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GB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GB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GB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GB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GB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GB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GB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GB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PH" sz="30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A2093FD-4668-F860-357F-2645A89AD8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5191" y="4550792"/>
                <a:ext cx="6427382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22146A0-1243-C31F-6079-742055AFAAD2}"/>
                  </a:ext>
                </a:extLst>
              </p:cNvPr>
              <p:cNvSpPr txBox="1"/>
              <p:nvPr/>
            </p:nvSpPr>
            <p:spPr>
              <a:xfrm>
                <a:off x="3125191" y="5477633"/>
                <a:ext cx="6142942" cy="553998"/>
              </a:xfrm>
              <a:prstGeom prst="rect">
                <a:avLst/>
              </a:prstGeom>
              <a:noFill/>
              <a:ln w="38100">
                <a:solidFill>
                  <a:srgbClr val="00B05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GB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𝑚𝑒𝑛</m:t>
                          </m:r>
                        </m:sub>
                      </m:sSub>
                      <m:r>
                        <a:rPr lang="en-PH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GB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GB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GB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GB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GB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GB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GB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GB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GB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GB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GB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GB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GB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PH" sz="30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22146A0-1243-C31F-6079-742055AFAA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5191" y="5477633"/>
                <a:ext cx="6142942" cy="5539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26631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B12D5DF-DF3C-D96B-A516-0267CBD972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5F56E7-05E3-8311-4A12-B552B638F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>
                <a:solidFill>
                  <a:schemeClr val="bg1"/>
                </a:solidFill>
              </a:rPr>
              <a:t>M-step: Update parameters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EA964CB-9C14-F4CF-3F45-BF6B90619CA4}"/>
                  </a:ext>
                </a:extLst>
              </p:cNvPr>
              <p:cNvSpPr txBox="1"/>
              <p:nvPr/>
            </p:nvSpPr>
            <p:spPr>
              <a:xfrm>
                <a:off x="4358806" y="4140968"/>
                <a:ext cx="4102148" cy="959686"/>
              </a:xfrm>
              <a:prstGeom prst="rect">
                <a:avLst/>
              </a:prstGeom>
              <a:noFill/>
              <a:ln w="38100">
                <a:solidFill>
                  <a:srgbClr val="00B05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GB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𝑤𝑜𝑚𝑒𝑛</m:t>
                          </m:r>
                        </m:sub>
                      </m:sSub>
                      <m:r>
                        <a:rPr lang="en-PH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GB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en-GB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PH" sz="3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PH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PH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PH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PH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PH" sz="30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EA964CB-9C14-F4CF-3F45-BF6B90619C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8806" y="4140968"/>
                <a:ext cx="4102148" cy="95968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3810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8D47294-13A8-9FEB-8520-3E6B1B6618F9}"/>
                  </a:ext>
                </a:extLst>
              </p:cNvPr>
              <p:cNvSpPr txBox="1"/>
              <p:nvPr/>
            </p:nvSpPr>
            <p:spPr>
              <a:xfrm>
                <a:off x="4390786" y="5445139"/>
                <a:ext cx="3596799" cy="959686"/>
              </a:xfrm>
              <a:prstGeom prst="rect">
                <a:avLst/>
              </a:prstGeom>
              <a:noFill/>
              <a:ln w="38100">
                <a:solidFill>
                  <a:srgbClr val="00B05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GB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𝑚𝑒𝑛</m:t>
                          </m:r>
                        </m:sub>
                      </m:sSub>
                      <m:r>
                        <a:rPr lang="en-PH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GB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en-GB" sz="3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PH" sz="3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3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PH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PH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PH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PH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PH" sz="30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8D47294-13A8-9FEB-8520-3E6B1B6618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0786" y="5445139"/>
                <a:ext cx="3596799" cy="95968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72A74A5-ECF2-DA5C-31D9-AC480777C2AC}"/>
                  </a:ext>
                </a:extLst>
              </p:cNvPr>
              <p:cNvSpPr txBox="1"/>
              <p:nvPr/>
            </p:nvSpPr>
            <p:spPr>
              <a:xfrm>
                <a:off x="4847986" y="2165273"/>
                <a:ext cx="2496027" cy="880049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PH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PH" sz="3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3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PH" sz="3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num>
                        <m:den>
                          <m: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</m:oMath>
                  </m:oMathPara>
                </a14:m>
                <a:endParaRPr lang="en-PH" sz="30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72A74A5-ECF2-DA5C-31D9-AC480777C2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7986" y="2165273"/>
                <a:ext cx="2496027" cy="88004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Graphic 5" descr="Badge with solid fill">
            <a:extLst>
              <a:ext uri="{FF2B5EF4-FFF2-40B4-BE49-F238E27FC236}">
                <a16:creationId xmlns:a16="http://schemas.microsoft.com/office/drawing/2014/main" id="{5D99A93C-B304-CF91-182D-25D30CF3F4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933586" y="2168265"/>
            <a:ext cx="914400" cy="914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67F984D-CE70-1FCB-3FDA-7234B1B57103}"/>
              </a:ext>
            </a:extLst>
          </p:cNvPr>
          <p:cNvSpPr txBox="1"/>
          <p:nvPr/>
        </p:nvSpPr>
        <p:spPr>
          <a:xfrm>
            <a:off x="5246834" y="3427151"/>
            <a:ext cx="2828529" cy="369332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en-PH" dirty="0">
                <a:solidFill>
                  <a:schemeClr val="bg1"/>
                </a:solidFill>
              </a:rPr>
              <a:t>Update mixing coefficients</a:t>
            </a:r>
          </a:p>
        </p:txBody>
      </p:sp>
    </p:spTree>
    <p:extLst>
      <p:ext uri="{BB962C8B-B14F-4D97-AF65-F5344CB8AC3E}">
        <p14:creationId xmlns:p14="http://schemas.microsoft.com/office/powerpoint/2010/main" val="16099274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BB30699-0775-8158-B0D3-8738216235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F72821-A35C-99B6-E954-F23F5C3D5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>
                <a:solidFill>
                  <a:schemeClr val="bg1"/>
                </a:solidFill>
              </a:rPr>
              <a:t>M-step: Update parameters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1AD5F99-C6A1-8727-1089-3D147500DAEA}"/>
                  </a:ext>
                </a:extLst>
              </p:cNvPr>
              <p:cNvSpPr txBox="1"/>
              <p:nvPr/>
            </p:nvSpPr>
            <p:spPr>
              <a:xfrm>
                <a:off x="4386974" y="2151932"/>
                <a:ext cx="3418048" cy="1167435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PH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PH" sz="3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3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PH" sz="3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PH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PH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PH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PH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𝑖𝑐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PH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PH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PH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PH" sz="30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1AD5F99-C6A1-8727-1089-3D147500DA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6974" y="2151932"/>
                <a:ext cx="3418048" cy="1167435"/>
              </a:xfrm>
              <a:prstGeom prst="rect">
                <a:avLst/>
              </a:prstGeom>
              <a:blipFill>
                <a:blip r:embed="rId2"/>
                <a:stretch>
                  <a:fillRect t="-120833" b="-166667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F1DBDEB-2369-7351-3D84-F31FDA106BF5}"/>
                  </a:ext>
                </a:extLst>
              </p:cNvPr>
              <p:cNvSpPr txBox="1"/>
              <p:nvPr/>
            </p:nvSpPr>
            <p:spPr>
              <a:xfrm>
                <a:off x="40260" y="4033179"/>
                <a:ext cx="4608858" cy="76444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3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3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PH" sz="23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  <m:r>
                            <a:rPr lang="en-PH" sz="23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𝑒𝑖𝑔</m:t>
                          </m:r>
                          <m:r>
                            <a:rPr lang="en-PH" sz="23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  <m:r>
                            <a:rPr lang="en-PH" sz="23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PH" sz="23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PH" sz="23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23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160</m:t>
                          </m:r>
                          <m:r>
                            <a:rPr lang="en-PH" sz="23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PH" sz="23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165</m:t>
                          </m:r>
                          <m:r>
                            <a:rPr lang="en-PH" sz="23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PH" sz="23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170</m:t>
                          </m:r>
                        </m:num>
                        <m:den>
                          <m:r>
                            <a:rPr lang="en-GB" sz="23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PH" sz="23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PH" sz="23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165</m:t>
                      </m:r>
                    </m:oMath>
                  </m:oMathPara>
                </a14:m>
                <a:endParaRPr lang="en-PH" sz="23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F1DBDEB-2369-7351-3D84-F31FDA106B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60" y="4033179"/>
                <a:ext cx="4608858" cy="76444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644FD43-1D6A-C415-2208-D78CE3AD661A}"/>
                  </a:ext>
                </a:extLst>
              </p:cNvPr>
              <p:cNvSpPr txBox="1"/>
              <p:nvPr/>
            </p:nvSpPr>
            <p:spPr>
              <a:xfrm>
                <a:off x="40260" y="5957873"/>
                <a:ext cx="2363718" cy="689741"/>
              </a:xfrm>
              <a:prstGeom prst="rect">
                <a:avLst/>
              </a:prstGeom>
              <a:noFill/>
              <a:ln w="38100">
                <a:solidFill>
                  <a:srgbClr val="00B05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3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3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GB" sz="23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𝑤𝑜𝑚𝑒𝑛</m:t>
                          </m:r>
                        </m:sub>
                      </m:sSub>
                      <m:r>
                        <a:rPr lang="en-PH" sz="23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PH" sz="23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PH" sz="23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PH" sz="23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PH" sz="23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65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23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60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PH" sz="23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644FD43-1D6A-C415-2208-D78CE3AD66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60" y="5957873"/>
                <a:ext cx="2363718" cy="68974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Graphic 2" descr="Badge 3 with solid fill">
            <a:extLst>
              <a:ext uri="{FF2B5EF4-FFF2-40B4-BE49-F238E27FC236}">
                <a16:creationId xmlns:a16="http://schemas.microsoft.com/office/drawing/2014/main" id="{8B1E27D2-5ADD-6F98-3485-582BA3A477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72574" y="2278449"/>
            <a:ext cx="914400" cy="9144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4FD9375-B16F-69DE-AC87-39E565172297}"/>
              </a:ext>
            </a:extLst>
          </p:cNvPr>
          <p:cNvSpPr txBox="1"/>
          <p:nvPr/>
        </p:nvSpPr>
        <p:spPr>
          <a:xfrm>
            <a:off x="5139293" y="3429000"/>
            <a:ext cx="1713199" cy="369332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en-PH" dirty="0">
                <a:solidFill>
                  <a:schemeClr val="bg1"/>
                </a:solidFill>
              </a:rPr>
              <a:t>Update means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AB93517-2A80-EF60-0B0F-7733AE3E1422}"/>
                  </a:ext>
                </a:extLst>
              </p:cNvPr>
              <p:cNvSpPr txBox="1"/>
              <p:nvPr/>
            </p:nvSpPr>
            <p:spPr>
              <a:xfrm>
                <a:off x="40260" y="4925662"/>
                <a:ext cx="3969880" cy="76444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3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3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PH" sz="23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𝑤𝑒𝑖𝑔</m:t>
                          </m:r>
                          <m:r>
                            <a:rPr lang="en-PH" sz="23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  <m:r>
                            <a:rPr lang="en-PH" sz="23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PH" sz="23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PH" sz="23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23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55</m:t>
                          </m:r>
                          <m:r>
                            <a:rPr lang="en-PH" sz="23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PH" sz="23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60</m:t>
                          </m:r>
                          <m:r>
                            <a:rPr lang="en-PH" sz="23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PH" sz="23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65</m:t>
                          </m:r>
                        </m:num>
                        <m:den>
                          <m:r>
                            <a:rPr lang="en-GB" sz="23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PH" sz="23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PH" sz="23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60</m:t>
                      </m:r>
                    </m:oMath>
                  </m:oMathPara>
                </a14:m>
                <a:endParaRPr lang="en-PH" sz="23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AB93517-2A80-EF60-0B0F-7733AE3E14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60" y="4925662"/>
                <a:ext cx="3969880" cy="76444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AAF9312-1C89-4603-B37D-FFD69EEE981D}"/>
                  </a:ext>
                </a:extLst>
              </p:cNvPr>
              <p:cNvSpPr txBox="1"/>
              <p:nvPr/>
            </p:nvSpPr>
            <p:spPr>
              <a:xfrm>
                <a:off x="7658492" y="4040360"/>
                <a:ext cx="4305825" cy="76444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3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3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GB" sz="23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𝑚𝑒𝑛</m:t>
                          </m:r>
                        </m:sub>
                      </m:sSub>
                      <m:r>
                        <a:rPr lang="en-PH" sz="23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PH" sz="23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23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180</m:t>
                          </m:r>
                          <m:r>
                            <a:rPr lang="en-PH" sz="23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PH" sz="23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185</m:t>
                          </m:r>
                          <m:r>
                            <a:rPr lang="en-PH" sz="23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PH" sz="23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190</m:t>
                          </m:r>
                        </m:num>
                        <m:den>
                          <m:r>
                            <a:rPr lang="en-GB" sz="23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PH" sz="23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PH" sz="23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185</m:t>
                      </m:r>
                    </m:oMath>
                  </m:oMathPara>
                </a14:m>
                <a:endParaRPr lang="en-PH" sz="23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AAF9312-1C89-4603-B37D-FFD69EEE98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8492" y="4040360"/>
                <a:ext cx="4305825" cy="76444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A4A5EFE-05A6-CF85-D2C3-D2E239373DC3}"/>
                  </a:ext>
                </a:extLst>
              </p:cNvPr>
              <p:cNvSpPr txBox="1"/>
              <p:nvPr/>
            </p:nvSpPr>
            <p:spPr>
              <a:xfrm>
                <a:off x="7805022" y="5957872"/>
                <a:ext cx="1922872" cy="689741"/>
              </a:xfrm>
              <a:prstGeom prst="rect">
                <a:avLst/>
              </a:prstGeom>
              <a:noFill/>
              <a:ln w="38100">
                <a:solidFill>
                  <a:srgbClr val="00B05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3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3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GB" sz="23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𝑚𝑒𝑛</m:t>
                          </m:r>
                        </m:sub>
                      </m:sSub>
                      <m:r>
                        <a:rPr lang="en-PH" sz="23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PH" sz="23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PH" sz="23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sz="23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GB" sz="23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85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23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80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PH" sz="23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A4A5EFE-05A6-CF85-D2C3-D2E239373D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5022" y="5957872"/>
                <a:ext cx="1922872" cy="68974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3810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A7A7904-1713-B668-E86A-46FC0D2D42D4}"/>
                  </a:ext>
                </a:extLst>
              </p:cNvPr>
              <p:cNvSpPr txBox="1"/>
              <p:nvPr/>
            </p:nvSpPr>
            <p:spPr>
              <a:xfrm>
                <a:off x="7658493" y="4829165"/>
                <a:ext cx="3695308" cy="76444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3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3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GB" sz="23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𝑚𝑒𝑛</m:t>
                          </m:r>
                        </m:sub>
                      </m:sSub>
                      <m:r>
                        <a:rPr lang="en-PH" sz="23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PH" sz="23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23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75</m:t>
                          </m:r>
                          <m:r>
                            <a:rPr lang="en-PH" sz="23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PH" sz="23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80</m:t>
                          </m:r>
                          <m:r>
                            <a:rPr lang="en-PH" sz="23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PH" sz="23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85</m:t>
                          </m:r>
                        </m:num>
                        <m:den>
                          <m:r>
                            <a:rPr lang="en-GB" sz="23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PH" sz="23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PH" sz="23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  <m:r>
                        <a:rPr lang="en-GB" sz="23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PH" sz="23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A7A7904-1713-B668-E86A-46FC0D2D42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8493" y="4829165"/>
                <a:ext cx="3695308" cy="76444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039939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28583CA2-B532-58F4-5F34-DBE691CE87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distribution of heights with Ryugyong Hotel in the background&#10;&#10;AI-generated content may be incorrect.">
            <a:extLst>
              <a:ext uri="{FF2B5EF4-FFF2-40B4-BE49-F238E27FC236}">
                <a16:creationId xmlns:a16="http://schemas.microsoft.com/office/drawing/2014/main" id="{64DE10C8-C2B2-6314-976E-1F55D562DA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5999" y="0"/>
            <a:ext cx="7560001" cy="5400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95D1226-4D8C-4C4B-A60B-DD2751A09FEF}"/>
              </a:ext>
            </a:extLst>
          </p:cNvPr>
          <p:cNvSpPr/>
          <p:nvPr/>
        </p:nvSpPr>
        <p:spPr>
          <a:xfrm>
            <a:off x="2073285" y="1053462"/>
            <a:ext cx="914400" cy="32930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CB4C978-C215-5C8B-22B1-5AF07FD7DA77}"/>
              </a:ext>
            </a:extLst>
          </p:cNvPr>
          <p:cNvSpPr txBox="1"/>
          <p:nvPr/>
        </p:nvSpPr>
        <p:spPr>
          <a:xfrm>
            <a:off x="4343473" y="5786003"/>
            <a:ext cx="350506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500" dirty="0"/>
              <a:t>Or anywhere in between</a:t>
            </a:r>
            <a:endParaRPr lang="en-PH" sz="25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972A0F0-C2AF-8FFC-70B9-C70071584026}"/>
              </a:ext>
            </a:extLst>
          </p:cNvPr>
          <p:cNvSpPr txBox="1"/>
          <p:nvPr/>
        </p:nvSpPr>
        <p:spPr>
          <a:xfrm>
            <a:off x="3279397" y="5215334"/>
            <a:ext cx="755335" cy="369332"/>
          </a:xfrm>
          <a:prstGeom prst="rect">
            <a:avLst/>
          </a:prstGeom>
          <a:noFill/>
          <a:ln w="38100"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/>
              <a:t>Short</a:t>
            </a:r>
            <a:endParaRPr lang="en-PH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B1C323-3BA3-7A20-9EA3-70BED4C66331}"/>
              </a:ext>
            </a:extLst>
          </p:cNvPr>
          <p:cNvSpPr txBox="1"/>
          <p:nvPr/>
        </p:nvSpPr>
        <p:spPr>
          <a:xfrm>
            <a:off x="9069122" y="5215334"/>
            <a:ext cx="548805" cy="369332"/>
          </a:xfrm>
          <a:prstGeom prst="rect">
            <a:avLst/>
          </a:prstGeom>
          <a:noFill/>
          <a:ln w="38100"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/>
              <a:t>Tall</a:t>
            </a:r>
            <a:endParaRPr lang="en-PH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EF4F37-1C0D-C829-644C-9200619A7207}"/>
              </a:ext>
            </a:extLst>
          </p:cNvPr>
          <p:cNvSpPr txBox="1"/>
          <p:nvPr/>
        </p:nvSpPr>
        <p:spPr>
          <a:xfrm>
            <a:off x="6045089" y="5215334"/>
            <a:ext cx="1013675" cy="369332"/>
          </a:xfrm>
          <a:prstGeom prst="rect">
            <a:avLst/>
          </a:prstGeom>
          <a:noFill/>
          <a:ln w="38100"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/>
              <a:t>Average</a:t>
            </a:r>
            <a:endParaRPr lang="en-PH" b="1" dirty="0"/>
          </a:p>
        </p:txBody>
      </p:sp>
    </p:spTree>
    <p:extLst>
      <p:ext uri="{BB962C8B-B14F-4D97-AF65-F5344CB8AC3E}">
        <p14:creationId xmlns:p14="http://schemas.microsoft.com/office/powerpoint/2010/main" val="87998588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0BDC499-D553-4E4C-7C02-9BBBBA20D5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C4C8B-B0C0-63AB-336E-4C451B6402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>
                <a:solidFill>
                  <a:schemeClr val="bg1"/>
                </a:solidFill>
              </a:rPr>
              <a:t>M-step: Update parameters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025F029-1932-6073-838C-482DCFE758EE}"/>
                  </a:ext>
                </a:extLst>
              </p:cNvPr>
              <p:cNvSpPr txBox="1"/>
              <p:nvPr/>
            </p:nvSpPr>
            <p:spPr>
              <a:xfrm>
                <a:off x="2678191" y="2151932"/>
                <a:ext cx="6835618" cy="1167435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3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PH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PH" sz="3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3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PH" sz="3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PH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PH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PH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PH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PH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PH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𝑖𝑐</m:t>
                              </m:r>
                            </m:sub>
                          </m:sSub>
                        </m:e>
                      </m:nary>
                      <m:sSup>
                        <m:sSupPr>
                          <m:ctrlPr>
                            <a:rPr lang="en-PH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PH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PH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3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PH" sz="3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PH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PH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PH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PH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d>
                        <m:dPr>
                          <m:ctrlPr>
                            <a:rPr lang="en-PH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PH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PH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PH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PH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PH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PH" sz="30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025F029-1932-6073-838C-482DCFE758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8191" y="2151932"/>
                <a:ext cx="6835618" cy="116743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Graphic 4" descr="Badge 4 with solid fill">
            <a:extLst>
              <a:ext uri="{FF2B5EF4-FFF2-40B4-BE49-F238E27FC236}">
                <a16:creationId xmlns:a16="http://schemas.microsoft.com/office/drawing/2014/main" id="{6067AE91-D798-E437-ED6E-FDF8261CE7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58303" y="2278449"/>
            <a:ext cx="914400" cy="914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C094349-A7C0-8BA1-19F1-AFBAB31B1FE8}"/>
              </a:ext>
            </a:extLst>
          </p:cNvPr>
          <p:cNvSpPr txBox="1"/>
          <p:nvPr/>
        </p:nvSpPr>
        <p:spPr>
          <a:xfrm>
            <a:off x="4609457" y="3429000"/>
            <a:ext cx="2973085" cy="369332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en-PH" dirty="0">
                <a:solidFill>
                  <a:schemeClr val="bg1"/>
                </a:solidFill>
              </a:rPr>
              <a:t>Update covariance matrices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F39459D-DCD9-1E69-6252-734F36BF6A54}"/>
                  </a:ext>
                </a:extLst>
              </p:cNvPr>
              <p:cNvSpPr txBox="1"/>
              <p:nvPr/>
            </p:nvSpPr>
            <p:spPr>
              <a:xfrm>
                <a:off x="3669141" y="3993379"/>
                <a:ext cx="2182971" cy="8621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PH" sz="3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PH" sz="3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PH" sz="30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PH" sz="30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160</m:t>
                                </m:r>
                              </m:e>
                            </m:mr>
                            <m:mr>
                              <m:e>
                                <m:r>
                                  <a:rPr lang="en-PH" sz="30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55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F39459D-DCD9-1E69-6252-734F36BF6A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9141" y="3993379"/>
                <a:ext cx="2182971" cy="86215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081F2A8-15B1-285E-0614-66F4FADD4E55}"/>
                  </a:ext>
                </a:extLst>
              </p:cNvPr>
              <p:cNvSpPr txBox="1"/>
              <p:nvPr/>
            </p:nvSpPr>
            <p:spPr>
              <a:xfrm>
                <a:off x="6419985" y="3993378"/>
                <a:ext cx="2182971" cy="8715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PH" sz="3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PH" sz="3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PH" sz="30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PH" sz="30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165</m:t>
                                </m:r>
                              </m:e>
                            </m:mr>
                            <m:mr>
                              <m:e>
                                <m:r>
                                  <a:rPr lang="en-PH" sz="30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60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081F2A8-15B1-285E-0614-66F4FADD4E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9985" y="3993378"/>
                <a:ext cx="2182971" cy="87152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497CAD4-35E0-FB72-C9BB-F8A31F3B77D3}"/>
                  </a:ext>
                </a:extLst>
              </p:cNvPr>
              <p:cNvSpPr txBox="1"/>
              <p:nvPr/>
            </p:nvSpPr>
            <p:spPr>
              <a:xfrm>
                <a:off x="9170829" y="3993378"/>
                <a:ext cx="2182971" cy="8621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PH" sz="3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PH" sz="3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PH" sz="30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PH" sz="30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170</m:t>
                                </m:r>
                              </m:e>
                            </m:mr>
                            <m:mr>
                              <m:e>
                                <m:r>
                                  <a:rPr lang="en-PH" sz="30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65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497CAD4-35E0-FB72-C9BB-F8A31F3B77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0829" y="3993378"/>
                <a:ext cx="2182971" cy="86215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4A27432-C170-9E55-11A4-E5903DD786F4}"/>
                  </a:ext>
                </a:extLst>
              </p:cNvPr>
              <p:cNvSpPr txBox="1"/>
              <p:nvPr/>
            </p:nvSpPr>
            <p:spPr>
              <a:xfrm>
                <a:off x="586380" y="4156920"/>
                <a:ext cx="2363718" cy="689741"/>
              </a:xfrm>
              <a:prstGeom prst="rect">
                <a:avLst/>
              </a:prstGeom>
              <a:noFill/>
              <a:ln w="38100">
                <a:solidFill>
                  <a:srgbClr val="00B05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3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3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GB" sz="23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𝑤𝑜𝑚𝑒𝑛</m:t>
                          </m:r>
                        </m:sub>
                      </m:sSub>
                      <m:r>
                        <a:rPr lang="en-PH" sz="23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PH" sz="23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PH" sz="23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PH" sz="23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PH" sz="23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65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23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60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PH" sz="23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4A27432-C170-9E55-11A4-E5903DD786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380" y="4156920"/>
                <a:ext cx="2363718" cy="68974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3810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81BCCDE-57B0-B62C-0B83-304871802023}"/>
                  </a:ext>
                </a:extLst>
              </p:cNvPr>
              <p:cNvSpPr txBox="1"/>
              <p:nvPr/>
            </p:nvSpPr>
            <p:spPr>
              <a:xfrm>
                <a:off x="3669141" y="5160111"/>
                <a:ext cx="2182971" cy="8621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PH" sz="3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PH" sz="3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PH" sz="30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PH" sz="30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180</m:t>
                                </m:r>
                              </m:e>
                            </m:mr>
                            <m:mr>
                              <m:e>
                                <m:r>
                                  <a:rPr lang="en-PH" sz="30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75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81BCCDE-57B0-B62C-0B83-3048718020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9141" y="5160111"/>
                <a:ext cx="2182971" cy="86215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C7CA051-E444-5E45-0907-6D542763948D}"/>
                  </a:ext>
                </a:extLst>
              </p:cNvPr>
              <p:cNvSpPr txBox="1"/>
              <p:nvPr/>
            </p:nvSpPr>
            <p:spPr>
              <a:xfrm>
                <a:off x="6419985" y="5160110"/>
                <a:ext cx="2182971" cy="8715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PH" sz="3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PH" sz="3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PH" sz="30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PH" sz="30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185</m:t>
                                </m:r>
                              </m:e>
                            </m:mr>
                            <m:mr>
                              <m:e>
                                <m:r>
                                  <a:rPr lang="en-PH" sz="30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80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C7CA051-E444-5E45-0907-6D54276394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9985" y="5160110"/>
                <a:ext cx="2182971" cy="87152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CF70CE5-975F-623D-E209-3D5ADC4580EE}"/>
                  </a:ext>
                </a:extLst>
              </p:cNvPr>
              <p:cNvSpPr txBox="1"/>
              <p:nvPr/>
            </p:nvSpPr>
            <p:spPr>
              <a:xfrm>
                <a:off x="9170829" y="5160110"/>
                <a:ext cx="2182971" cy="8621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PH" sz="3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PH" sz="3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PH" sz="30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PH" sz="30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190</m:t>
                                </m:r>
                              </m:e>
                            </m:mr>
                            <m:mr>
                              <m:e>
                                <m:r>
                                  <a:rPr lang="en-PH" sz="30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85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CF70CE5-975F-623D-E209-3D5ADC4580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0829" y="5160110"/>
                <a:ext cx="2182971" cy="86215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27221B3-A084-B676-4659-47668E249DC8}"/>
                  </a:ext>
                </a:extLst>
              </p:cNvPr>
              <p:cNvSpPr txBox="1"/>
              <p:nvPr/>
            </p:nvSpPr>
            <p:spPr>
              <a:xfrm>
                <a:off x="586380" y="5364814"/>
                <a:ext cx="1922872" cy="689741"/>
              </a:xfrm>
              <a:prstGeom prst="rect">
                <a:avLst/>
              </a:prstGeom>
              <a:noFill/>
              <a:ln w="38100">
                <a:solidFill>
                  <a:srgbClr val="00B05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3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3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GB" sz="23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𝑚𝑒𝑛</m:t>
                          </m:r>
                        </m:sub>
                      </m:sSub>
                      <m:r>
                        <a:rPr lang="en-PH" sz="23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PH" sz="23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PH" sz="23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sz="23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GB" sz="23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85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23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80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PH" sz="23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27221B3-A084-B676-4659-47668E249D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380" y="5364814"/>
                <a:ext cx="1922872" cy="68974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 w="3810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330470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15969B7-2930-8FDA-1496-E113B2CD30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F0BF10-AFEE-4BFB-FBDD-5ECEF1F056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>
                <a:solidFill>
                  <a:schemeClr val="bg1"/>
                </a:solidFill>
              </a:rPr>
              <a:t>M-step: Update parameters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4BBF77E-F122-6656-4FF9-1A1474E70C23}"/>
                  </a:ext>
                </a:extLst>
              </p:cNvPr>
              <p:cNvSpPr txBox="1"/>
              <p:nvPr/>
            </p:nvSpPr>
            <p:spPr>
              <a:xfrm>
                <a:off x="397533" y="3429000"/>
                <a:ext cx="6022452" cy="8195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PH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en-PH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PH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PH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𝑤𝑜𝑚𝑒𝑛</m:t>
                              </m:r>
                            </m:sub>
                          </m:sSub>
                        </m:e>
                      </m:d>
                      <m:d>
                        <m:dPr>
                          <m:ctrlPr>
                            <a:rPr lang="en-PH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PH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PH" sz="28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PH" sz="28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160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PH" sz="28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55</m:t>
                                    </m:r>
                                  </m:e>
                                </m:mr>
                              </m:m>
                            </m:e>
                          </m:d>
                          <m:r>
                            <a:rPr lang="en-PH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PH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PH" sz="28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PH" sz="28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PH" sz="28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65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GB" sz="28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60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</m:d>
                      <m:r>
                        <a:rPr lang="en-PH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PH" sz="25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PH" sz="25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PH" sz="25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  <m:mr>
                              <m:e>
                                <m:r>
                                  <a:rPr lang="en-PH" sz="25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PH" sz="25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4BBF77E-F122-6656-4FF9-1A1474E70C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533" y="3429000"/>
                <a:ext cx="6022452" cy="81958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59AF9DE-0069-CD0C-2905-0181978E7468}"/>
                  </a:ext>
                </a:extLst>
              </p:cNvPr>
              <p:cNvSpPr txBox="1"/>
              <p:nvPr/>
            </p:nvSpPr>
            <p:spPr>
              <a:xfrm>
                <a:off x="3669141" y="1899536"/>
                <a:ext cx="2182971" cy="8621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PH" sz="3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PH" sz="3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PH" sz="30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PH" sz="30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160</m:t>
                                </m:r>
                              </m:e>
                            </m:mr>
                            <m:mr>
                              <m:e>
                                <m:r>
                                  <a:rPr lang="en-PH" sz="30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55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59AF9DE-0069-CD0C-2905-0181978E74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9141" y="1899536"/>
                <a:ext cx="2182971" cy="86215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CC4B130-C835-A1F9-D8FC-30FC5AC58BCB}"/>
                  </a:ext>
                </a:extLst>
              </p:cNvPr>
              <p:cNvSpPr txBox="1"/>
              <p:nvPr/>
            </p:nvSpPr>
            <p:spPr>
              <a:xfrm>
                <a:off x="6419985" y="1899535"/>
                <a:ext cx="2182971" cy="8715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PH" sz="3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PH" sz="3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PH" sz="30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PH" sz="30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165</m:t>
                                </m:r>
                              </m:e>
                            </m:mr>
                            <m:mr>
                              <m:e>
                                <m:r>
                                  <a:rPr lang="en-PH" sz="30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60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CC4B130-C835-A1F9-D8FC-30FC5AC58B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9985" y="1899535"/>
                <a:ext cx="2182971" cy="87152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B5BC1FE-4183-0F3D-005B-01D7F0303870}"/>
                  </a:ext>
                </a:extLst>
              </p:cNvPr>
              <p:cNvSpPr txBox="1"/>
              <p:nvPr/>
            </p:nvSpPr>
            <p:spPr>
              <a:xfrm>
                <a:off x="9170829" y="1899535"/>
                <a:ext cx="2182971" cy="8621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PH" sz="3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PH" sz="3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PH" sz="30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PH" sz="30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170</m:t>
                                </m:r>
                              </m:e>
                            </m:mr>
                            <m:mr>
                              <m:e>
                                <m:r>
                                  <a:rPr lang="en-PH" sz="30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65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B5BC1FE-4183-0F3D-005B-01D7F03038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0829" y="1899535"/>
                <a:ext cx="2182971" cy="86215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A1A5AEF-4BFF-B168-4E80-772451EE5112}"/>
                  </a:ext>
                </a:extLst>
              </p:cNvPr>
              <p:cNvSpPr txBox="1"/>
              <p:nvPr/>
            </p:nvSpPr>
            <p:spPr>
              <a:xfrm>
                <a:off x="586380" y="2063077"/>
                <a:ext cx="2363718" cy="689741"/>
              </a:xfrm>
              <a:prstGeom prst="rect">
                <a:avLst/>
              </a:prstGeom>
              <a:noFill/>
              <a:ln w="38100">
                <a:solidFill>
                  <a:srgbClr val="00B05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3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3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GB" sz="23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𝑤𝑜𝑚𝑒𝑛</m:t>
                          </m:r>
                        </m:sub>
                      </m:sSub>
                      <m:r>
                        <a:rPr lang="en-PH" sz="23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PH" sz="23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PH" sz="23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PH" sz="23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PH" sz="23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65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23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60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PH" sz="23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A1A5AEF-4BFF-B168-4E80-772451EE51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380" y="2063077"/>
                <a:ext cx="2363718" cy="68974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C660CE6-33C2-8C95-7F9F-CE03FA92AE64}"/>
                  </a:ext>
                </a:extLst>
              </p:cNvPr>
              <p:cNvSpPr txBox="1"/>
              <p:nvPr/>
            </p:nvSpPr>
            <p:spPr>
              <a:xfrm>
                <a:off x="6909974" y="3582612"/>
                <a:ext cx="428811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PH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PH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PH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PH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PH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PH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𝑤𝑜𝑚𝑒𝑛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PH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PH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PH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PH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PH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PH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PH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PH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PH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C660CE6-33C2-8C95-7F9F-CE03FA92AE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9974" y="3582612"/>
                <a:ext cx="4288113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829916F-381A-A1A1-5F55-E8ADE6887C72}"/>
                  </a:ext>
                </a:extLst>
              </p:cNvPr>
              <p:cNvSpPr txBox="1"/>
              <p:nvPr/>
            </p:nvSpPr>
            <p:spPr>
              <a:xfrm>
                <a:off x="2377562" y="4528058"/>
                <a:ext cx="8084845" cy="7569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PH" sz="25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2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PH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PH" sz="25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𝑤𝑜𝑚𝑒𝑛</m:t>
                              </m:r>
                            </m:sub>
                          </m:sSub>
                        </m:e>
                      </m:d>
                      <m:sSup>
                        <m:sSupPr>
                          <m:ctrlPr>
                            <a:rPr lang="en-PH" sz="25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PH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PH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PH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PH" sz="2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2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PH" sz="2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𝑤𝑜𝑚𝑒𝑛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PH" sz="25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PH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PH" sz="25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PH" sz="25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  <m:mr>
                              <m:e>
                                <m:r>
                                  <a:rPr lang="en-PH" sz="25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PH" sz="25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PH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PH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PH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 −</m:t>
                          </m:r>
                          <m:r>
                            <a:rPr lang="en-PH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e>
                      </m:d>
                      <m:r>
                        <a:rPr lang="en-PH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PH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PH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PH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25</m:t>
                                </m:r>
                              </m:e>
                              <m:e>
                                <m:r>
                                  <a:rPr lang="en-PH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25</m:t>
                                </m:r>
                              </m:e>
                            </m:mr>
                            <m:mr>
                              <m:e>
                                <m:r>
                                  <a:rPr lang="en-PH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25</m:t>
                                </m:r>
                              </m:e>
                              <m:e>
                                <m:r>
                                  <a:rPr lang="en-PH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25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829916F-381A-A1A1-5F55-E8ADE6887C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7562" y="4528058"/>
                <a:ext cx="8084845" cy="75693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542590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22B46CB-28D5-4F20-7AE2-B74DDDAB31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831FEA-8CAF-9AD1-75CF-B19CA2782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>
                <a:solidFill>
                  <a:schemeClr val="bg1"/>
                </a:solidFill>
              </a:rPr>
              <a:t>M-step: Update parameters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CB16A9D-B032-0C99-6CC4-F202F4B659F9}"/>
                  </a:ext>
                </a:extLst>
              </p:cNvPr>
              <p:cNvSpPr txBox="1"/>
              <p:nvPr/>
            </p:nvSpPr>
            <p:spPr>
              <a:xfrm>
                <a:off x="397533" y="3429000"/>
                <a:ext cx="6022452" cy="8195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PH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  <m:r>
                            <a:rPr lang="en-PH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PH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PH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𝑤𝑜𝑚𝑒𝑛</m:t>
                              </m:r>
                            </m:sub>
                          </m:sSub>
                        </m:e>
                      </m:d>
                      <m:d>
                        <m:dPr>
                          <m:ctrlPr>
                            <a:rPr lang="en-PH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PH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PH" sz="28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PH" sz="28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16</m:t>
                                    </m:r>
                                    <m:r>
                                      <a:rPr lang="en-PH" sz="28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PH" sz="28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60</m:t>
                                    </m:r>
                                  </m:e>
                                </m:mr>
                              </m:m>
                            </m:e>
                          </m:d>
                          <m:r>
                            <a:rPr lang="en-PH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PH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PH" sz="28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PH" sz="28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PH" sz="28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65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GB" sz="28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60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</m:d>
                      <m:r>
                        <a:rPr lang="en-PH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25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CB16A9D-B032-0C99-6CC4-F202F4B659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533" y="3429000"/>
                <a:ext cx="6022452" cy="81958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AA626A6-2A47-0A02-5EE3-CEABB7058D30}"/>
                  </a:ext>
                </a:extLst>
              </p:cNvPr>
              <p:cNvSpPr txBox="1"/>
              <p:nvPr/>
            </p:nvSpPr>
            <p:spPr>
              <a:xfrm>
                <a:off x="3669141" y="1899536"/>
                <a:ext cx="2182971" cy="8621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PH" sz="3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PH" sz="3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PH" sz="30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PH" sz="30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160</m:t>
                                </m:r>
                              </m:e>
                            </m:mr>
                            <m:mr>
                              <m:e>
                                <m:r>
                                  <a:rPr lang="en-PH" sz="30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55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AA626A6-2A47-0A02-5EE3-CEABB7058D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9141" y="1899536"/>
                <a:ext cx="2182971" cy="86215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EA2C295-B7E0-B7D8-9CA0-4F3E514D6CA7}"/>
                  </a:ext>
                </a:extLst>
              </p:cNvPr>
              <p:cNvSpPr txBox="1"/>
              <p:nvPr/>
            </p:nvSpPr>
            <p:spPr>
              <a:xfrm>
                <a:off x="6419985" y="1899535"/>
                <a:ext cx="2182971" cy="8715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PH" sz="3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PH" sz="3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PH" sz="30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PH" sz="30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165</m:t>
                                </m:r>
                              </m:e>
                            </m:mr>
                            <m:mr>
                              <m:e>
                                <m:r>
                                  <a:rPr lang="en-PH" sz="30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60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EA2C295-B7E0-B7D8-9CA0-4F3E514D6C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9985" y="1899535"/>
                <a:ext cx="2182971" cy="87152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BBA8955-19F9-2370-AAB5-92F8D73F24E2}"/>
                  </a:ext>
                </a:extLst>
              </p:cNvPr>
              <p:cNvSpPr txBox="1"/>
              <p:nvPr/>
            </p:nvSpPr>
            <p:spPr>
              <a:xfrm>
                <a:off x="9170829" y="1899535"/>
                <a:ext cx="2182971" cy="8621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PH" sz="3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PH" sz="3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PH" sz="30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PH" sz="30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170</m:t>
                                </m:r>
                              </m:e>
                            </m:mr>
                            <m:mr>
                              <m:e>
                                <m:r>
                                  <a:rPr lang="en-PH" sz="30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65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BBA8955-19F9-2370-AAB5-92F8D73F24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0829" y="1899535"/>
                <a:ext cx="2182971" cy="86215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DC2FDE4-C7AB-EFE2-8DA2-6E3DFE1C5074}"/>
                  </a:ext>
                </a:extLst>
              </p:cNvPr>
              <p:cNvSpPr txBox="1"/>
              <p:nvPr/>
            </p:nvSpPr>
            <p:spPr>
              <a:xfrm>
                <a:off x="586380" y="2063077"/>
                <a:ext cx="2363718" cy="689741"/>
              </a:xfrm>
              <a:prstGeom prst="rect">
                <a:avLst/>
              </a:prstGeom>
              <a:noFill/>
              <a:ln w="38100">
                <a:solidFill>
                  <a:srgbClr val="00B05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3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3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GB" sz="23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𝑤𝑜𝑚𝑒𝑛</m:t>
                          </m:r>
                        </m:sub>
                      </m:sSub>
                      <m:r>
                        <a:rPr lang="en-PH" sz="23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PH" sz="23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PH" sz="23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PH" sz="23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PH" sz="23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65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23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60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PH" sz="23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DC2FDE4-C7AB-EFE2-8DA2-6E3DFE1C50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380" y="2063077"/>
                <a:ext cx="2363718" cy="68974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CE91DF7-6CBE-6EB5-D56F-22892816DFBA}"/>
                  </a:ext>
                </a:extLst>
              </p:cNvPr>
              <p:cNvSpPr txBox="1"/>
              <p:nvPr/>
            </p:nvSpPr>
            <p:spPr>
              <a:xfrm>
                <a:off x="6909974" y="3582612"/>
                <a:ext cx="428811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PH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PH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PH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PH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PH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PH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𝑤𝑜𝑚𝑒𝑛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PH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PH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PH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PH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PH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CE91DF7-6CBE-6EB5-D56F-22892816DF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9974" y="3582612"/>
                <a:ext cx="4288113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ED53289-2FB7-2A63-1950-702D1BF37D32}"/>
                  </a:ext>
                </a:extLst>
              </p:cNvPr>
              <p:cNvSpPr txBox="1"/>
              <p:nvPr/>
            </p:nvSpPr>
            <p:spPr>
              <a:xfrm>
                <a:off x="3607302" y="4528058"/>
                <a:ext cx="556352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PH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  <m:r>
                            <a:rPr lang="en-PH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PH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PH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𝑤𝑜𝑚𝑒𝑛</m:t>
                              </m:r>
                            </m:sub>
                          </m:sSub>
                        </m:e>
                      </m:d>
                      <m:sSup>
                        <m:sSupPr>
                          <m:ctrlPr>
                            <a:rPr lang="en-PH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PH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PH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PH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PH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PH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𝑤𝑜𝑚𝑒𝑛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PH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PH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PH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lang="en-PH" sz="28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ED53289-2FB7-2A63-1950-702D1BF37D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7302" y="4528058"/>
                <a:ext cx="5563527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810045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E75AC10-0B99-EF16-1D6B-04AFB541E2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4C24AC-0358-F0C8-F4E3-FE7AE40F1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>
                <a:solidFill>
                  <a:schemeClr val="bg1"/>
                </a:solidFill>
              </a:rPr>
              <a:t>M-step: Update parameters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3350A2F-83A5-0E8F-E02D-F93B552329C2}"/>
                  </a:ext>
                </a:extLst>
              </p:cNvPr>
              <p:cNvSpPr txBox="1"/>
              <p:nvPr/>
            </p:nvSpPr>
            <p:spPr>
              <a:xfrm>
                <a:off x="3669141" y="1899536"/>
                <a:ext cx="2182971" cy="8621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PH" sz="3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PH" sz="3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PH" sz="30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PH" sz="30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160</m:t>
                                </m:r>
                              </m:e>
                            </m:mr>
                            <m:mr>
                              <m:e>
                                <m:r>
                                  <a:rPr lang="en-PH" sz="30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55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3350A2F-83A5-0E8F-E02D-F93B552329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9141" y="1899536"/>
                <a:ext cx="2182971" cy="86215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D68A0F8-6AD6-2175-8384-89C144411DF4}"/>
                  </a:ext>
                </a:extLst>
              </p:cNvPr>
              <p:cNvSpPr txBox="1"/>
              <p:nvPr/>
            </p:nvSpPr>
            <p:spPr>
              <a:xfrm>
                <a:off x="6419985" y="1899535"/>
                <a:ext cx="2182971" cy="8715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PH" sz="3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PH" sz="3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PH" sz="30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PH" sz="30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165</m:t>
                                </m:r>
                              </m:e>
                            </m:mr>
                            <m:mr>
                              <m:e>
                                <m:r>
                                  <a:rPr lang="en-PH" sz="30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60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D68A0F8-6AD6-2175-8384-89C144411D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9985" y="1899535"/>
                <a:ext cx="2182971" cy="87152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D21C622-83C2-0D6F-3405-615E37359D8D}"/>
                  </a:ext>
                </a:extLst>
              </p:cNvPr>
              <p:cNvSpPr txBox="1"/>
              <p:nvPr/>
            </p:nvSpPr>
            <p:spPr>
              <a:xfrm>
                <a:off x="9170829" y="1899535"/>
                <a:ext cx="2182971" cy="8621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PH" sz="3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PH" sz="3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PH" sz="30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PH" sz="30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170</m:t>
                                </m:r>
                              </m:e>
                            </m:mr>
                            <m:mr>
                              <m:e>
                                <m:r>
                                  <a:rPr lang="en-PH" sz="30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65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D21C622-83C2-0D6F-3405-615E37359D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0829" y="1899535"/>
                <a:ext cx="2182971" cy="86215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AD43A23-C4FD-BBD4-4CDF-A2DC27374ADD}"/>
                  </a:ext>
                </a:extLst>
              </p:cNvPr>
              <p:cNvSpPr txBox="1"/>
              <p:nvPr/>
            </p:nvSpPr>
            <p:spPr>
              <a:xfrm>
                <a:off x="586380" y="2063077"/>
                <a:ext cx="2363718" cy="689741"/>
              </a:xfrm>
              <a:prstGeom prst="rect">
                <a:avLst/>
              </a:prstGeom>
              <a:noFill/>
              <a:ln w="38100">
                <a:solidFill>
                  <a:srgbClr val="00B05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3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3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GB" sz="23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𝑤𝑜𝑚𝑒𝑛</m:t>
                          </m:r>
                        </m:sub>
                      </m:sSub>
                      <m:r>
                        <a:rPr lang="en-PH" sz="23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PH" sz="23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PH" sz="23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PH" sz="23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PH" sz="23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65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23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60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PH" sz="23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AD43A23-C4FD-BBD4-4CDF-A2DC27374A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380" y="2063077"/>
                <a:ext cx="2363718" cy="68974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CF827A4-5413-346B-C753-2C86C1091962}"/>
                  </a:ext>
                </a:extLst>
              </p:cNvPr>
              <p:cNvSpPr txBox="1"/>
              <p:nvPr/>
            </p:nvSpPr>
            <p:spPr>
              <a:xfrm>
                <a:off x="397533" y="3429000"/>
                <a:ext cx="6022452" cy="8195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PH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  <m:r>
                            <a:rPr lang="en-PH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PH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PH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𝑤𝑜𝑚𝑒𝑛</m:t>
                              </m:r>
                            </m:sub>
                          </m:sSub>
                        </m:e>
                      </m:d>
                      <m:d>
                        <m:dPr>
                          <m:ctrlPr>
                            <a:rPr lang="en-PH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PH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PH" sz="28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PH" sz="28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PH" sz="28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70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PH" sz="28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  <m:r>
                                      <a:rPr lang="en-PH" sz="28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e>
                                </m:mr>
                              </m:m>
                            </m:e>
                          </m:d>
                          <m:r>
                            <a:rPr lang="en-PH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PH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PH" sz="28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PH" sz="28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PH" sz="28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65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GB" sz="28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60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</m:d>
                      <m:r>
                        <a:rPr lang="en-PH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PH" sz="25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PH" sz="25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  <m:mr>
                              <m:e>
                                <m:r>
                                  <a:rPr lang="en-PH" sz="25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CF827A4-5413-346B-C753-2C86C10919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533" y="3429000"/>
                <a:ext cx="6022452" cy="81958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2F89B93-64DF-E518-61C8-EDE5A14FFB3C}"/>
                  </a:ext>
                </a:extLst>
              </p:cNvPr>
              <p:cNvSpPr txBox="1"/>
              <p:nvPr/>
            </p:nvSpPr>
            <p:spPr>
              <a:xfrm>
                <a:off x="6909974" y="3582612"/>
                <a:ext cx="428811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PH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PH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PH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PH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PH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PH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𝑤𝑜𝑚𝑒𝑛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PH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PH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PH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PH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PH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PH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PH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2F89B93-64DF-E518-61C8-EDE5A14FFB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9974" y="3582612"/>
                <a:ext cx="4288113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AEA9A83-18B9-455A-FC39-7560854181F6}"/>
                  </a:ext>
                </a:extLst>
              </p:cNvPr>
              <p:cNvSpPr txBox="1"/>
              <p:nvPr/>
            </p:nvSpPr>
            <p:spPr>
              <a:xfrm>
                <a:off x="2377562" y="4528058"/>
                <a:ext cx="8084845" cy="7569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PH" sz="25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2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  <m: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PH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PH" sz="25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𝑤𝑜𝑚𝑒𝑛</m:t>
                              </m:r>
                            </m:sub>
                          </m:sSub>
                        </m:e>
                      </m:d>
                      <m:sSup>
                        <m:sSupPr>
                          <m:ctrlPr>
                            <a:rPr lang="en-PH" sz="25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PH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PH" sz="25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PH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PH" sz="2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2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PH" sz="2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𝑤𝑜𝑚𝑒𝑛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PH" sz="25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PH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PH" sz="25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  <m:mr>
                              <m:e>
                                <m:r>
                                  <a:rPr lang="en-PH" sz="25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PH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PH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PH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e>
                      </m:d>
                      <m:r>
                        <a:rPr lang="en-PH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PH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PH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PH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25</m:t>
                                </m:r>
                              </m:e>
                              <m:e>
                                <m:r>
                                  <a:rPr lang="en-PH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25</m:t>
                                </m:r>
                              </m:e>
                            </m:mr>
                            <m:mr>
                              <m:e>
                                <m:r>
                                  <a:rPr lang="en-PH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25</m:t>
                                </m:r>
                              </m:e>
                              <m:e>
                                <m:r>
                                  <a:rPr lang="en-PH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25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AEA9A83-18B9-455A-FC39-7560854181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7562" y="4528058"/>
                <a:ext cx="8084845" cy="75693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81943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D7C3A1F-BDD1-A7B9-D61C-40E45CFBF0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6B377-DB98-D73F-3AA9-A73C609BFD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>
                <a:solidFill>
                  <a:schemeClr val="bg1"/>
                </a:solidFill>
              </a:rPr>
              <a:t>M-step: Update parameters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81661D4-6D9A-01CC-A5E6-FC5CF24AA3EB}"/>
                  </a:ext>
                </a:extLst>
              </p:cNvPr>
              <p:cNvSpPr txBox="1"/>
              <p:nvPr/>
            </p:nvSpPr>
            <p:spPr>
              <a:xfrm>
                <a:off x="2678191" y="1917444"/>
                <a:ext cx="6835618" cy="1167435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3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PH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PH" sz="3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3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PH" sz="3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PH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PH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PH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PH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PH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PH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𝑖𝑐</m:t>
                              </m:r>
                            </m:sub>
                          </m:sSub>
                        </m:e>
                      </m:nary>
                      <m:sSup>
                        <m:sSupPr>
                          <m:ctrlPr>
                            <a:rPr lang="en-PH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PH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PH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3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PH" sz="3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PH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PH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PH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PH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d>
                        <m:dPr>
                          <m:ctrlPr>
                            <a:rPr lang="en-PH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PH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PH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PH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PH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PH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PH" sz="30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81661D4-6D9A-01CC-A5E6-FC5CF24AA3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8191" y="1917444"/>
                <a:ext cx="6835618" cy="116743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F55A6EC-90FF-763C-8AFD-B167B6C60D3D}"/>
                  </a:ext>
                </a:extLst>
              </p:cNvPr>
              <p:cNvSpPr txBox="1"/>
              <p:nvPr/>
            </p:nvSpPr>
            <p:spPr>
              <a:xfrm>
                <a:off x="3128765" y="3243007"/>
                <a:ext cx="7022400" cy="959878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3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𝑤𝑜𝑚𝑒𝑛</m:t>
                          </m:r>
                        </m:sub>
                      </m:sSub>
                      <m:r>
                        <a:rPr lang="en-PH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PH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PH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PH" sz="3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25</m:t>
                                </m:r>
                              </m:e>
                              <m:e>
                                <m:r>
                                  <a:rPr lang="en-PH" sz="3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25</m:t>
                                </m:r>
                              </m:e>
                            </m:mr>
                            <m:mr>
                              <m:e>
                                <m:r>
                                  <a:rPr lang="en-PH" sz="3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25</m:t>
                                </m:r>
                              </m:e>
                              <m:e>
                                <m:r>
                                  <a:rPr lang="en-PH" sz="3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25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PH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en-PH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PH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en-PH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PH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PH" sz="3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25</m:t>
                                </m:r>
                              </m:e>
                              <m:e>
                                <m:r>
                                  <a:rPr lang="en-PH" sz="3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25</m:t>
                                </m:r>
                              </m:e>
                            </m:mr>
                            <m:mr>
                              <m:e>
                                <m:r>
                                  <a:rPr lang="en-PH" sz="3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25</m:t>
                                </m:r>
                              </m:e>
                              <m:e>
                                <m:r>
                                  <a:rPr lang="en-PH" sz="3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25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PH" sz="30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F55A6EC-90FF-763C-8AFD-B167B6C60D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8765" y="3243007"/>
                <a:ext cx="7022400" cy="95987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C3C0526-18AD-F881-3394-5306181135BD}"/>
                  </a:ext>
                </a:extLst>
              </p:cNvPr>
              <p:cNvSpPr txBox="1"/>
              <p:nvPr/>
            </p:nvSpPr>
            <p:spPr>
              <a:xfrm>
                <a:off x="3128765" y="4414998"/>
                <a:ext cx="3868383" cy="959686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3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𝑤𝑜𝑚𝑒𝑛</m:t>
                          </m:r>
                        </m:sub>
                      </m:sSub>
                      <m:r>
                        <a:rPr lang="en-PH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PH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PH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PH" sz="3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50</m:t>
                                </m:r>
                              </m:e>
                              <m:e>
                                <m:r>
                                  <a:rPr lang="en-PH" sz="3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50</m:t>
                                </m:r>
                              </m:e>
                            </m:mr>
                            <m:mr>
                              <m:e>
                                <m:r>
                                  <a:rPr lang="en-PH" sz="3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50</m:t>
                                </m:r>
                              </m:e>
                              <m:e>
                                <m:r>
                                  <a:rPr lang="en-PH" sz="3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50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PH" sz="30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C3C0526-18AD-F881-3394-5306181135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8765" y="4414998"/>
                <a:ext cx="3868383" cy="9596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370FD12-B77F-C732-95E6-7E36F9C0DBBA}"/>
                  </a:ext>
                </a:extLst>
              </p:cNvPr>
              <p:cNvSpPr txBox="1"/>
              <p:nvPr/>
            </p:nvSpPr>
            <p:spPr>
              <a:xfrm>
                <a:off x="3062504" y="5586797"/>
                <a:ext cx="5061078" cy="889667"/>
              </a:xfrm>
              <a:prstGeom prst="rect">
                <a:avLst/>
              </a:prstGeom>
              <a:noFill/>
              <a:ln w="38100">
                <a:solidFill>
                  <a:srgbClr val="00B05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3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𝑤𝑜𝑚𝑒𝑛</m:t>
                          </m:r>
                        </m:sub>
                      </m:sSub>
                      <m:r>
                        <a:rPr lang="en-PH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PH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PH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PH" sz="3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PH" sz="3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  <m:r>
                                  <m:rPr>
                                    <m:brk m:alnAt="7"/>
                                  </m:rPr>
                                  <a:rPr lang="en-PH" sz="3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m:rPr>
                                    <m:brk m:alnAt="7"/>
                                  </m:rPr>
                                  <a:rPr lang="en-PH" sz="3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  <m:r>
                                  <a:rPr lang="en-PH" sz="3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e>
                              <m:e>
                                <m:r>
                                  <m:rPr>
                                    <m:brk m:alnAt="7"/>
                                  </m:rPr>
                                  <a:rPr lang="en-PH" sz="3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PH" sz="3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  <m:r>
                                  <m:rPr>
                                    <m:brk m:alnAt="7"/>
                                  </m:rPr>
                                  <a:rPr lang="en-PH" sz="3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m:rPr>
                                    <m:brk m:alnAt="7"/>
                                  </m:rPr>
                                  <a:rPr lang="en-PH" sz="3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  <m:r>
                                  <a:rPr lang="en-PH" sz="3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PH" sz="3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PH" sz="3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  <m:r>
                                  <a:rPr lang="en-PH" sz="3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PH" sz="3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67</m:t>
                                </m:r>
                              </m:e>
                              <m:e>
                                <m:r>
                                  <m:rPr>
                                    <m:brk m:alnAt="7"/>
                                  </m:rPr>
                                  <a:rPr lang="en-PH" sz="3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PH" sz="3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  <m:r>
                                  <a:rPr lang="en-PH" sz="3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PH" sz="3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67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PH" sz="30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370FD12-B77F-C732-95E6-7E36F9C0DB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2504" y="5586797"/>
                <a:ext cx="5061078" cy="88966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828846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1264A80-FCFC-C2EC-850A-9A88247428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21E684-84E7-58F8-5B93-F43680C541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>
                <a:solidFill>
                  <a:schemeClr val="bg1"/>
                </a:solidFill>
              </a:rPr>
              <a:t>M-step: Update parameters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4F54BA5-CBEA-527B-1786-69572C131E46}"/>
                  </a:ext>
                </a:extLst>
              </p:cNvPr>
              <p:cNvSpPr txBox="1"/>
              <p:nvPr/>
            </p:nvSpPr>
            <p:spPr>
              <a:xfrm>
                <a:off x="397533" y="3429000"/>
                <a:ext cx="6022452" cy="8195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PH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  <m:r>
                            <a:rPr lang="en-PH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PH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PH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𝑚𝑒𝑛</m:t>
                              </m:r>
                            </m:sub>
                          </m:sSub>
                        </m:e>
                      </m:d>
                      <m:d>
                        <m:dPr>
                          <m:ctrlPr>
                            <a:rPr lang="en-PH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PH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PH" sz="28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PH" sz="28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PH" sz="28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  <m:r>
                                      <a:rPr lang="en-PH" sz="28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PH" sz="28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  <m:r>
                                      <a:rPr lang="en-PH" sz="28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e>
                                </m:mr>
                              </m:m>
                            </m:e>
                          </m:d>
                          <m:r>
                            <a:rPr lang="en-PH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PH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PH" sz="28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PH" sz="28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PH" sz="28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  <m:r>
                                      <a:rPr lang="en-PH" sz="28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PH" sz="28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  <m:r>
                                      <a:rPr lang="en-GB" sz="28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</m:d>
                      <m:r>
                        <a:rPr lang="en-PH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PH" sz="25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PH" sz="25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PH" sz="25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  <m:mr>
                              <m:e>
                                <m:r>
                                  <a:rPr lang="en-PH" sz="25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PH" sz="25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4F54BA5-CBEA-527B-1786-69572C131E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533" y="3429000"/>
                <a:ext cx="6022452" cy="81958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E093403-B367-C8B8-C8BE-FA473EA64DB9}"/>
                  </a:ext>
                </a:extLst>
              </p:cNvPr>
              <p:cNvSpPr txBox="1"/>
              <p:nvPr/>
            </p:nvSpPr>
            <p:spPr>
              <a:xfrm>
                <a:off x="6909974" y="3582612"/>
                <a:ext cx="428811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PH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PH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PH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PH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PH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PH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𝑚𝑒𝑛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PH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PH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PH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PH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PH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PH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PH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PH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PH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E093403-B367-C8B8-C8BE-FA473EA64D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9974" y="3582612"/>
                <a:ext cx="4288113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EC8FAA3-2EBE-BB7E-7477-958EF85406A6}"/>
                  </a:ext>
                </a:extLst>
              </p:cNvPr>
              <p:cNvSpPr txBox="1"/>
              <p:nvPr/>
            </p:nvSpPr>
            <p:spPr>
              <a:xfrm>
                <a:off x="2377562" y="4528058"/>
                <a:ext cx="8084845" cy="7569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PH" sz="25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2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  <m: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PH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PH" sz="25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𝑚𝑒𝑛</m:t>
                              </m:r>
                            </m:sub>
                          </m:sSub>
                        </m:e>
                      </m:d>
                      <m:sSup>
                        <m:sSupPr>
                          <m:ctrlPr>
                            <a:rPr lang="en-PH" sz="25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PH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PH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PH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PH" sz="2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2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PH" sz="25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𝑚𝑒𝑛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PH" sz="25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PH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PH" sz="25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PH" sz="25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  <m:mr>
                              <m:e>
                                <m:r>
                                  <a:rPr lang="en-PH" sz="25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PH" sz="25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PH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PH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PH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 −</m:t>
                          </m:r>
                          <m:r>
                            <a:rPr lang="en-PH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e>
                      </m:d>
                      <m:r>
                        <a:rPr lang="en-PH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PH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PH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PH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25</m:t>
                                </m:r>
                              </m:e>
                              <m:e>
                                <m:r>
                                  <a:rPr lang="en-PH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25</m:t>
                                </m:r>
                              </m:e>
                            </m:mr>
                            <m:mr>
                              <m:e>
                                <m:r>
                                  <a:rPr lang="en-PH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25</m:t>
                                </m:r>
                              </m:e>
                              <m:e>
                                <m:r>
                                  <a:rPr lang="en-PH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25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EC8FAA3-2EBE-BB7E-7477-958EF85406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7562" y="4528058"/>
                <a:ext cx="8084845" cy="75693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DDDFC2C-C1B6-C421-84D5-9C874929581A}"/>
                  </a:ext>
                </a:extLst>
              </p:cNvPr>
              <p:cNvSpPr txBox="1"/>
              <p:nvPr/>
            </p:nvSpPr>
            <p:spPr>
              <a:xfrm>
                <a:off x="3669141" y="1947699"/>
                <a:ext cx="2182971" cy="8621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PH" sz="3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PH" sz="3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PH" sz="30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PH" sz="30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180</m:t>
                                </m:r>
                              </m:e>
                            </m:mr>
                            <m:mr>
                              <m:e>
                                <m:r>
                                  <a:rPr lang="en-PH" sz="30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75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DDDFC2C-C1B6-C421-84D5-9C87492958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9141" y="1947699"/>
                <a:ext cx="2182971" cy="86215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583B08F-D005-8682-7621-B6865D35C0F3}"/>
                  </a:ext>
                </a:extLst>
              </p:cNvPr>
              <p:cNvSpPr txBox="1"/>
              <p:nvPr/>
            </p:nvSpPr>
            <p:spPr>
              <a:xfrm>
                <a:off x="6419985" y="1947698"/>
                <a:ext cx="2182971" cy="8715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PH" sz="3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PH" sz="3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PH" sz="30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PH" sz="30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185</m:t>
                                </m:r>
                              </m:e>
                            </m:mr>
                            <m:mr>
                              <m:e>
                                <m:r>
                                  <a:rPr lang="en-PH" sz="30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80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583B08F-D005-8682-7621-B6865D35C0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9985" y="1947698"/>
                <a:ext cx="2182971" cy="87152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B1AAB2B-9F81-72C0-A253-DE45B114337E}"/>
                  </a:ext>
                </a:extLst>
              </p:cNvPr>
              <p:cNvSpPr txBox="1"/>
              <p:nvPr/>
            </p:nvSpPr>
            <p:spPr>
              <a:xfrm>
                <a:off x="9170829" y="1947698"/>
                <a:ext cx="2182971" cy="8621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PH" sz="3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PH" sz="3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PH" sz="30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PH" sz="30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190</m:t>
                                </m:r>
                              </m:e>
                            </m:mr>
                            <m:mr>
                              <m:e>
                                <m:r>
                                  <a:rPr lang="en-PH" sz="30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85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B1AAB2B-9F81-72C0-A253-DE45B11433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0829" y="1947698"/>
                <a:ext cx="2182971" cy="86215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2B785DA-3E1F-3173-889A-E13121A6B6A4}"/>
                  </a:ext>
                </a:extLst>
              </p:cNvPr>
              <p:cNvSpPr txBox="1"/>
              <p:nvPr/>
            </p:nvSpPr>
            <p:spPr>
              <a:xfrm>
                <a:off x="586380" y="2152402"/>
                <a:ext cx="1922872" cy="689741"/>
              </a:xfrm>
              <a:prstGeom prst="rect">
                <a:avLst/>
              </a:prstGeom>
              <a:noFill/>
              <a:ln w="38100">
                <a:solidFill>
                  <a:srgbClr val="00B05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3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3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GB" sz="23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𝑚𝑒𝑛</m:t>
                          </m:r>
                        </m:sub>
                      </m:sSub>
                      <m:r>
                        <a:rPr lang="en-PH" sz="23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PH" sz="23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PH" sz="23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sz="23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GB" sz="23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85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23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80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PH" sz="23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2B785DA-3E1F-3173-889A-E13121A6B6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380" y="2152402"/>
                <a:ext cx="1922872" cy="68974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3810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653311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4270F4B-5E04-1DC1-9FAA-50A5B51A19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7F93D-4FD0-7263-D479-0596EE7BF6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>
                <a:solidFill>
                  <a:schemeClr val="bg1"/>
                </a:solidFill>
              </a:rPr>
              <a:t>M-step: Update parameters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50B0DF1-95B0-16EF-7DB5-E9937E9E134C}"/>
                  </a:ext>
                </a:extLst>
              </p:cNvPr>
              <p:cNvSpPr txBox="1"/>
              <p:nvPr/>
            </p:nvSpPr>
            <p:spPr>
              <a:xfrm>
                <a:off x="397533" y="3429000"/>
                <a:ext cx="6022452" cy="8195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PH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  <m:r>
                            <a:rPr lang="en-PH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PH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PH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𝑚𝑒𝑛</m:t>
                              </m:r>
                            </m:sub>
                          </m:sSub>
                        </m:e>
                      </m:d>
                      <m:d>
                        <m:dPr>
                          <m:ctrlPr>
                            <a:rPr lang="en-PH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PH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PH" sz="28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PH" sz="28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PH" sz="28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85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PH" sz="28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  <m:r>
                                      <a:rPr lang="en-GB" sz="28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</m:d>
                          <m:r>
                            <a:rPr lang="en-PH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PH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PH" sz="28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PH" sz="28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PH" sz="28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  <m:r>
                                      <a:rPr lang="en-PH" sz="28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PH" sz="28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  <m:r>
                                      <a:rPr lang="en-GB" sz="28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</m:d>
                      <m:r>
                        <a:rPr lang="en-PH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25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50B0DF1-95B0-16EF-7DB5-E9937E9E13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533" y="3429000"/>
                <a:ext cx="6022452" cy="81958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12841AD-A8FD-6557-4552-6568109FE74A}"/>
                  </a:ext>
                </a:extLst>
              </p:cNvPr>
              <p:cNvSpPr txBox="1"/>
              <p:nvPr/>
            </p:nvSpPr>
            <p:spPr>
              <a:xfrm>
                <a:off x="6909974" y="3582612"/>
                <a:ext cx="428811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PH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PH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PH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  <m:r>
                                <a:rPr lang="en-PH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PH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PH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𝑚𝑒𝑛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PH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PH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PH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PH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PH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12841AD-A8FD-6557-4552-6568109FE7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9974" y="3582612"/>
                <a:ext cx="4288113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F85E4BC-B9F3-3C66-9C8A-96A9241B478F}"/>
                  </a:ext>
                </a:extLst>
              </p:cNvPr>
              <p:cNvSpPr txBox="1"/>
              <p:nvPr/>
            </p:nvSpPr>
            <p:spPr>
              <a:xfrm>
                <a:off x="2053577" y="4528058"/>
                <a:ext cx="808484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PH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  <m:r>
                            <a:rPr lang="en-PH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PH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PH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𝑚𝑒𝑛</m:t>
                              </m:r>
                            </m:sub>
                          </m:sSub>
                        </m:e>
                      </m:d>
                      <m:sSup>
                        <m:sSupPr>
                          <m:ctrlPr>
                            <a:rPr lang="en-PH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PH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PH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  <m:r>
                                <a:rPr lang="en-PH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PH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PH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𝑚𝑒𝑛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PH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PH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PH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lang="en-PH" sz="28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F85E4BC-B9F3-3C66-9C8A-96A9241B47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3577" y="4528058"/>
                <a:ext cx="8084845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D4946DE-1195-FA1E-CF57-2B502023F669}"/>
                  </a:ext>
                </a:extLst>
              </p:cNvPr>
              <p:cNvSpPr txBox="1"/>
              <p:nvPr/>
            </p:nvSpPr>
            <p:spPr>
              <a:xfrm>
                <a:off x="3669141" y="1947699"/>
                <a:ext cx="2182971" cy="8621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PH" sz="3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PH" sz="3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PH" sz="30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PH" sz="30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180</m:t>
                                </m:r>
                              </m:e>
                            </m:mr>
                            <m:mr>
                              <m:e>
                                <m:r>
                                  <a:rPr lang="en-PH" sz="30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75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D4946DE-1195-FA1E-CF57-2B502023F6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9141" y="1947699"/>
                <a:ext cx="2182971" cy="86215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482F04D-4DF4-4996-884A-F1A37FD04F0A}"/>
                  </a:ext>
                </a:extLst>
              </p:cNvPr>
              <p:cNvSpPr txBox="1"/>
              <p:nvPr/>
            </p:nvSpPr>
            <p:spPr>
              <a:xfrm>
                <a:off x="6419985" y="1947698"/>
                <a:ext cx="2182971" cy="8715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PH" sz="3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PH" sz="3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PH" sz="30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PH" sz="30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185</m:t>
                                </m:r>
                              </m:e>
                            </m:mr>
                            <m:mr>
                              <m:e>
                                <m:r>
                                  <a:rPr lang="en-PH" sz="30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80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482F04D-4DF4-4996-884A-F1A37FD04F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9985" y="1947698"/>
                <a:ext cx="2182971" cy="87152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9E87F82-0355-F7C0-3CC5-5A2D4832D18D}"/>
                  </a:ext>
                </a:extLst>
              </p:cNvPr>
              <p:cNvSpPr txBox="1"/>
              <p:nvPr/>
            </p:nvSpPr>
            <p:spPr>
              <a:xfrm>
                <a:off x="9170829" y="1947698"/>
                <a:ext cx="2182971" cy="8621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PH" sz="3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PH" sz="3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PH" sz="30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PH" sz="30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190</m:t>
                                </m:r>
                              </m:e>
                            </m:mr>
                            <m:mr>
                              <m:e>
                                <m:r>
                                  <a:rPr lang="en-PH" sz="30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85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9E87F82-0355-F7C0-3CC5-5A2D4832D1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0829" y="1947698"/>
                <a:ext cx="2182971" cy="86215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99D0C4A-1558-DA9D-3EF8-C5EE29A4C536}"/>
                  </a:ext>
                </a:extLst>
              </p:cNvPr>
              <p:cNvSpPr txBox="1"/>
              <p:nvPr/>
            </p:nvSpPr>
            <p:spPr>
              <a:xfrm>
                <a:off x="586380" y="2152402"/>
                <a:ext cx="1922872" cy="689741"/>
              </a:xfrm>
              <a:prstGeom prst="rect">
                <a:avLst/>
              </a:prstGeom>
              <a:noFill/>
              <a:ln w="38100">
                <a:solidFill>
                  <a:srgbClr val="00B05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3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3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GB" sz="23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𝑚𝑒𝑛</m:t>
                          </m:r>
                        </m:sub>
                      </m:sSub>
                      <m:r>
                        <a:rPr lang="en-PH" sz="23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PH" sz="23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PH" sz="23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sz="23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GB" sz="23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85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23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80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PH" sz="23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99D0C4A-1558-DA9D-3EF8-C5EE29A4C5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380" y="2152402"/>
                <a:ext cx="1922872" cy="68974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3810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472415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7132371-7102-129C-6B6C-3796246710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6F285-39F0-C04A-067E-77629F08B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>
                <a:solidFill>
                  <a:schemeClr val="bg1"/>
                </a:solidFill>
              </a:rPr>
              <a:t>M-step: Update parameters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F736017-CDA2-2EFA-3C4B-13A9100B0741}"/>
                  </a:ext>
                </a:extLst>
              </p:cNvPr>
              <p:cNvSpPr txBox="1"/>
              <p:nvPr/>
            </p:nvSpPr>
            <p:spPr>
              <a:xfrm>
                <a:off x="397533" y="3429000"/>
                <a:ext cx="6022452" cy="8195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PH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  <m:r>
                            <a:rPr lang="en-PH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PH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PH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𝑚𝑒𝑛</m:t>
                              </m:r>
                            </m:sub>
                          </m:sSub>
                        </m:e>
                      </m:d>
                      <m:d>
                        <m:dPr>
                          <m:ctrlPr>
                            <a:rPr lang="en-PH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PH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PH" sz="28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PH" sz="28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PH" sz="28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  <m:r>
                                      <a:rPr lang="en-PH" sz="28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PH" sz="28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  <m:r>
                                      <a:rPr lang="en-PH" sz="28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e>
                                </m:mr>
                              </m:m>
                            </m:e>
                          </m:d>
                          <m:r>
                            <a:rPr lang="en-PH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PH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PH" sz="28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PH" sz="28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PH" sz="28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  <m:r>
                                      <a:rPr lang="en-PH" sz="28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PH" sz="28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  <m:r>
                                      <a:rPr lang="en-GB" sz="28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</m:d>
                      <m:r>
                        <a:rPr lang="en-PH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PH" sz="25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PH" sz="25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  <m:mr>
                              <m:e>
                                <m:r>
                                  <a:rPr lang="en-PH" sz="25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F736017-CDA2-2EFA-3C4B-13A9100B07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533" y="3429000"/>
                <a:ext cx="6022452" cy="81958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64D4F42-C73C-2E1C-1832-11F2138882ED}"/>
                  </a:ext>
                </a:extLst>
              </p:cNvPr>
              <p:cNvSpPr txBox="1"/>
              <p:nvPr/>
            </p:nvSpPr>
            <p:spPr>
              <a:xfrm>
                <a:off x="6909974" y="3582612"/>
                <a:ext cx="428811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PH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PH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PH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𝐹</m:t>
                              </m:r>
                              <m:r>
                                <a:rPr lang="en-PH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PH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PH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𝑚𝑒𝑛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PH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PH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PH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PH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PH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PH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PH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64D4F42-C73C-2E1C-1832-11F2138882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9974" y="3582612"/>
                <a:ext cx="4288113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738155B-57C7-0E4E-A9D2-548B1F8B7158}"/>
                  </a:ext>
                </a:extLst>
              </p:cNvPr>
              <p:cNvSpPr txBox="1"/>
              <p:nvPr/>
            </p:nvSpPr>
            <p:spPr>
              <a:xfrm>
                <a:off x="2053577" y="4528058"/>
                <a:ext cx="8084845" cy="8195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PH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  <m:r>
                            <a:rPr lang="en-PH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PH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PH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𝑚𝑒𝑛</m:t>
                              </m:r>
                            </m:sub>
                          </m:sSub>
                        </m:e>
                      </m:d>
                      <m:sSup>
                        <m:sSupPr>
                          <m:ctrlPr>
                            <a:rPr lang="en-PH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PH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PH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𝐹</m:t>
                              </m:r>
                              <m:r>
                                <a:rPr lang="en-PH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PH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PH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𝑚𝑒𝑛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PH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PH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PH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PH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PH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  <m:mr>
                              <m:e>
                                <m:r>
                                  <a:rPr lang="en-PH" sz="28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PH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PH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PH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e>
                      </m:d>
                      <m:r>
                        <a:rPr lang="en-PH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PH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PH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PH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25</m:t>
                                </m:r>
                              </m:e>
                              <m:e>
                                <m:r>
                                  <a:rPr lang="en-PH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25</m:t>
                                </m:r>
                              </m:e>
                            </m:mr>
                            <m:mr>
                              <m:e>
                                <m:r>
                                  <a:rPr lang="en-PH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25</m:t>
                                </m:r>
                              </m:e>
                              <m:e>
                                <m:r>
                                  <a:rPr lang="en-PH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25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PH" sz="28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738155B-57C7-0E4E-A9D2-548B1F8B71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3577" y="4528058"/>
                <a:ext cx="8084845" cy="81958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E33A8AD-186F-77C9-D2B9-F562E38FBD19}"/>
                  </a:ext>
                </a:extLst>
              </p:cNvPr>
              <p:cNvSpPr txBox="1"/>
              <p:nvPr/>
            </p:nvSpPr>
            <p:spPr>
              <a:xfrm>
                <a:off x="3669141" y="1947699"/>
                <a:ext cx="2182971" cy="8621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PH" sz="3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PH" sz="3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PH" sz="30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PH" sz="30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180</m:t>
                                </m:r>
                              </m:e>
                            </m:mr>
                            <m:mr>
                              <m:e>
                                <m:r>
                                  <a:rPr lang="en-PH" sz="30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75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E33A8AD-186F-77C9-D2B9-F562E38FBD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9141" y="1947699"/>
                <a:ext cx="2182971" cy="86215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83800B0-FBA0-A4A9-8613-9B6E365EAA86}"/>
                  </a:ext>
                </a:extLst>
              </p:cNvPr>
              <p:cNvSpPr txBox="1"/>
              <p:nvPr/>
            </p:nvSpPr>
            <p:spPr>
              <a:xfrm>
                <a:off x="6419985" y="1947698"/>
                <a:ext cx="2182971" cy="8715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PH" sz="3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PH" sz="3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PH" sz="30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PH" sz="30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185</m:t>
                                </m:r>
                              </m:e>
                            </m:mr>
                            <m:mr>
                              <m:e>
                                <m:r>
                                  <a:rPr lang="en-PH" sz="30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80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83800B0-FBA0-A4A9-8613-9B6E365EAA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9985" y="1947698"/>
                <a:ext cx="2182971" cy="87152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0A625B1-C0D8-C654-40F0-22C68441BD33}"/>
                  </a:ext>
                </a:extLst>
              </p:cNvPr>
              <p:cNvSpPr txBox="1"/>
              <p:nvPr/>
            </p:nvSpPr>
            <p:spPr>
              <a:xfrm>
                <a:off x="9170829" y="1947698"/>
                <a:ext cx="2182971" cy="8621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PH" sz="3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PH" sz="3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PH" sz="30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PH" sz="30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190</m:t>
                                </m:r>
                              </m:e>
                            </m:mr>
                            <m:mr>
                              <m:e>
                                <m:r>
                                  <a:rPr lang="en-PH" sz="30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85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0A625B1-C0D8-C654-40F0-22C68441BD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0829" y="1947698"/>
                <a:ext cx="2182971" cy="86215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1A0E5AF-A0C5-139F-2DEF-2D0007AE7D66}"/>
                  </a:ext>
                </a:extLst>
              </p:cNvPr>
              <p:cNvSpPr txBox="1"/>
              <p:nvPr/>
            </p:nvSpPr>
            <p:spPr>
              <a:xfrm>
                <a:off x="586380" y="2152402"/>
                <a:ext cx="1922872" cy="689741"/>
              </a:xfrm>
              <a:prstGeom prst="rect">
                <a:avLst/>
              </a:prstGeom>
              <a:noFill/>
              <a:ln w="38100">
                <a:solidFill>
                  <a:srgbClr val="00B05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3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3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GB" sz="23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𝑚𝑒𝑛</m:t>
                          </m:r>
                        </m:sub>
                      </m:sSub>
                      <m:r>
                        <a:rPr lang="en-PH" sz="23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PH" sz="23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PH" sz="23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sz="23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GB" sz="23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85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23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80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PH" sz="23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1A0E5AF-A0C5-139F-2DEF-2D0007AE7D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380" y="2152402"/>
                <a:ext cx="1922872" cy="68974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3810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09594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02A10E0-422F-C323-A6FB-004955595A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24EA39-C433-6769-9B5A-BB607C958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>
                <a:solidFill>
                  <a:schemeClr val="bg1"/>
                </a:solidFill>
              </a:rPr>
              <a:t>M-step: Update parameters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0DCA907-1A07-BC6E-F103-82650B613236}"/>
                  </a:ext>
                </a:extLst>
              </p:cNvPr>
              <p:cNvSpPr txBox="1"/>
              <p:nvPr/>
            </p:nvSpPr>
            <p:spPr>
              <a:xfrm>
                <a:off x="2678191" y="1917444"/>
                <a:ext cx="6835618" cy="1167435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3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PH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PH" sz="3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3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PH" sz="3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PH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PH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PH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PH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PH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PH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𝑖𝑐</m:t>
                              </m:r>
                            </m:sub>
                          </m:sSub>
                        </m:e>
                      </m:nary>
                      <m:sSup>
                        <m:sSupPr>
                          <m:ctrlPr>
                            <a:rPr lang="en-PH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PH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PH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3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PH" sz="3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PH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PH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PH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PH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d>
                        <m:dPr>
                          <m:ctrlPr>
                            <a:rPr lang="en-PH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PH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PH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PH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PH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PH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PH" sz="30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0DCA907-1A07-BC6E-F103-82650B6132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8191" y="1917444"/>
                <a:ext cx="6835618" cy="116743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E2F25D-5074-0504-A668-BC1D2FAF526D}"/>
                  </a:ext>
                </a:extLst>
              </p:cNvPr>
              <p:cNvSpPr txBox="1"/>
              <p:nvPr/>
            </p:nvSpPr>
            <p:spPr>
              <a:xfrm>
                <a:off x="3128765" y="3243007"/>
                <a:ext cx="7022400" cy="959878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3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𝑚𝑒𝑛</m:t>
                          </m:r>
                        </m:sub>
                      </m:sSub>
                      <m:r>
                        <a:rPr lang="en-PH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PH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PH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PH" sz="3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25</m:t>
                                </m:r>
                              </m:e>
                              <m:e>
                                <m:r>
                                  <a:rPr lang="en-PH" sz="3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25</m:t>
                                </m:r>
                              </m:e>
                            </m:mr>
                            <m:mr>
                              <m:e>
                                <m:r>
                                  <a:rPr lang="en-PH" sz="3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25</m:t>
                                </m:r>
                              </m:e>
                              <m:e>
                                <m:r>
                                  <a:rPr lang="en-PH" sz="3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25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PH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en-PH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PH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en-PH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PH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PH" sz="3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25</m:t>
                                </m:r>
                              </m:e>
                              <m:e>
                                <m:r>
                                  <a:rPr lang="en-PH" sz="3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25</m:t>
                                </m:r>
                              </m:e>
                            </m:mr>
                            <m:mr>
                              <m:e>
                                <m:r>
                                  <a:rPr lang="en-PH" sz="3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25</m:t>
                                </m:r>
                              </m:e>
                              <m:e>
                                <m:r>
                                  <a:rPr lang="en-PH" sz="3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25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PH" sz="30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E2F25D-5074-0504-A668-BC1D2FAF52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8765" y="3243007"/>
                <a:ext cx="7022400" cy="95987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74F9B12-5461-39BA-9C10-11120AC454C4}"/>
                  </a:ext>
                </a:extLst>
              </p:cNvPr>
              <p:cNvSpPr txBox="1"/>
              <p:nvPr/>
            </p:nvSpPr>
            <p:spPr>
              <a:xfrm>
                <a:off x="3128765" y="4414998"/>
                <a:ext cx="3868383" cy="959686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3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𝑚𝑒𝑛</m:t>
                          </m:r>
                        </m:sub>
                      </m:sSub>
                      <m:r>
                        <a:rPr lang="en-PH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PH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PH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PH" sz="3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50</m:t>
                                </m:r>
                              </m:e>
                              <m:e>
                                <m:r>
                                  <a:rPr lang="en-PH" sz="3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50</m:t>
                                </m:r>
                              </m:e>
                            </m:mr>
                            <m:mr>
                              <m:e>
                                <m:r>
                                  <a:rPr lang="en-PH" sz="3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50</m:t>
                                </m:r>
                              </m:e>
                              <m:e>
                                <m:r>
                                  <a:rPr lang="en-PH" sz="3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50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PH" sz="30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74F9B12-5461-39BA-9C10-11120AC454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8765" y="4414998"/>
                <a:ext cx="3868383" cy="9596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90CE0F9-1135-5662-9A57-C0CAC7482870}"/>
                  </a:ext>
                </a:extLst>
              </p:cNvPr>
              <p:cNvSpPr txBox="1"/>
              <p:nvPr/>
            </p:nvSpPr>
            <p:spPr>
              <a:xfrm>
                <a:off x="3062504" y="5586797"/>
                <a:ext cx="5061078" cy="889667"/>
              </a:xfrm>
              <a:prstGeom prst="rect">
                <a:avLst/>
              </a:prstGeom>
              <a:noFill/>
              <a:ln w="38100">
                <a:solidFill>
                  <a:srgbClr val="00B05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3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𝑚𝑒𝑛</m:t>
                          </m:r>
                        </m:sub>
                      </m:sSub>
                      <m:r>
                        <a:rPr lang="en-PH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PH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PH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PH" sz="3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PH" sz="3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  <m:r>
                                  <a:rPr lang="en-PH" sz="3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PH" sz="3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67</m:t>
                                </m:r>
                              </m:e>
                              <m:e>
                                <m:r>
                                  <m:rPr>
                                    <m:brk m:alnAt="7"/>
                                  </m:rPr>
                                  <a:rPr lang="en-PH" sz="3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PH" sz="3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  <m:r>
                                  <m:rPr>
                                    <m:brk m:alnAt="7"/>
                                  </m:rPr>
                                  <a:rPr lang="en-PH" sz="3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PH" sz="3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67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PH" sz="3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PH" sz="3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  <m:r>
                                  <a:rPr lang="en-PH" sz="3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PH" sz="3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67</m:t>
                                </m:r>
                              </m:e>
                              <m:e>
                                <m:r>
                                  <m:rPr>
                                    <m:brk m:alnAt="7"/>
                                  </m:rPr>
                                  <a:rPr lang="en-PH" sz="3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PH" sz="3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  <m:r>
                                  <a:rPr lang="en-PH" sz="3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PH" sz="3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67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PH" sz="30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90CE0F9-1135-5662-9A57-C0CAC74828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2504" y="5586797"/>
                <a:ext cx="5061078" cy="88966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963814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B8EDE56-DD1F-5339-6517-986F1B78FB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6A4B8F-8F2A-6914-6998-694964C0F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>
                <a:solidFill>
                  <a:schemeClr val="bg1"/>
                </a:solidFill>
              </a:rPr>
              <a:t>M-step: Update parameters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E8D2576-7BDA-8FEF-C5DF-611CBE561786}"/>
              </a:ext>
            </a:extLst>
          </p:cNvPr>
          <p:cNvSpPr txBox="1"/>
          <p:nvPr/>
        </p:nvSpPr>
        <p:spPr>
          <a:xfrm>
            <a:off x="1711391" y="3612568"/>
            <a:ext cx="4384609" cy="369332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en-PH" dirty="0">
                <a:solidFill>
                  <a:schemeClr val="bg1"/>
                </a:solidFill>
              </a:rPr>
              <a:t>Get total number of points for each cluster</a:t>
            </a:r>
          </a:p>
        </p:txBody>
      </p:sp>
      <p:pic>
        <p:nvPicPr>
          <p:cNvPr id="13" name="Graphic 12" descr="Badge 1 with solid fill">
            <a:extLst>
              <a:ext uri="{FF2B5EF4-FFF2-40B4-BE49-F238E27FC236}">
                <a16:creationId xmlns:a16="http://schemas.microsoft.com/office/drawing/2014/main" id="{4685B361-6EC0-D19F-1778-A6D111F8EA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9590" y="2193687"/>
            <a:ext cx="914400" cy="914400"/>
          </a:xfrm>
          <a:prstGeom prst="rect">
            <a:avLst/>
          </a:prstGeom>
        </p:spPr>
      </p:pic>
      <p:pic>
        <p:nvPicPr>
          <p:cNvPr id="15" name="Graphic 14" descr="Badge 4 with solid fill">
            <a:extLst>
              <a:ext uri="{FF2B5EF4-FFF2-40B4-BE49-F238E27FC236}">
                <a16:creationId xmlns:a16="http://schemas.microsoft.com/office/drawing/2014/main" id="{A18692FF-1ED7-8A16-67AC-3759B86A46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81600" y="4758999"/>
            <a:ext cx="914400" cy="914400"/>
          </a:xfrm>
          <a:prstGeom prst="rect">
            <a:avLst/>
          </a:prstGeom>
        </p:spPr>
      </p:pic>
      <p:pic>
        <p:nvPicPr>
          <p:cNvPr id="17" name="Graphic 16" descr="Badge 3 with solid fill">
            <a:extLst>
              <a:ext uri="{FF2B5EF4-FFF2-40B4-BE49-F238E27FC236}">
                <a16:creationId xmlns:a16="http://schemas.microsoft.com/office/drawing/2014/main" id="{9A3392AF-88FC-606D-A227-9E7056C4CEA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981286" y="2193687"/>
            <a:ext cx="914400" cy="914400"/>
          </a:xfrm>
          <a:prstGeom prst="rect">
            <a:avLst/>
          </a:prstGeom>
        </p:spPr>
      </p:pic>
      <p:pic>
        <p:nvPicPr>
          <p:cNvPr id="19" name="Graphic 18" descr="Badge with solid fill">
            <a:extLst>
              <a:ext uri="{FF2B5EF4-FFF2-40B4-BE49-F238E27FC236}">
                <a16:creationId xmlns:a16="http://schemas.microsoft.com/office/drawing/2014/main" id="{0311C603-6C3D-D5DD-53D0-1628914B258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93848" y="4776095"/>
            <a:ext cx="914400" cy="9144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67829C1-D186-A2CD-2307-9F8B7A3FFB46}"/>
              </a:ext>
            </a:extLst>
          </p:cNvPr>
          <p:cNvSpPr txBox="1"/>
          <p:nvPr/>
        </p:nvSpPr>
        <p:spPr>
          <a:xfrm>
            <a:off x="7750290" y="3443400"/>
            <a:ext cx="1713199" cy="646331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en-PH" dirty="0">
                <a:solidFill>
                  <a:schemeClr val="bg1"/>
                </a:solidFill>
              </a:rPr>
              <a:t>Updated means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BF9E107-D884-545A-D2EA-252352EE91E3}"/>
              </a:ext>
            </a:extLst>
          </p:cNvPr>
          <p:cNvSpPr txBox="1"/>
          <p:nvPr/>
        </p:nvSpPr>
        <p:spPr>
          <a:xfrm>
            <a:off x="1711391" y="6225169"/>
            <a:ext cx="2981793" cy="369332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en-PH" dirty="0">
                <a:solidFill>
                  <a:schemeClr val="bg1"/>
                </a:solidFill>
              </a:rPr>
              <a:t>Updated mixing coefficients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748DF44-AA7C-140B-1F60-787435B958BC}"/>
              </a:ext>
            </a:extLst>
          </p:cNvPr>
          <p:cNvSpPr txBox="1"/>
          <p:nvPr/>
        </p:nvSpPr>
        <p:spPr>
          <a:xfrm>
            <a:off x="7239550" y="6200860"/>
            <a:ext cx="3323684" cy="369332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en-PH" dirty="0">
                <a:solidFill>
                  <a:schemeClr val="bg1"/>
                </a:solidFill>
              </a:rPr>
              <a:t>Updated covariance matrices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90E4A08-A13E-2B6A-1317-C61B97782773}"/>
                  </a:ext>
                </a:extLst>
              </p:cNvPr>
              <p:cNvSpPr txBox="1"/>
              <p:nvPr/>
            </p:nvSpPr>
            <p:spPr>
              <a:xfrm>
                <a:off x="6292722" y="5228566"/>
                <a:ext cx="5061078" cy="889667"/>
              </a:xfrm>
              <a:prstGeom prst="rect">
                <a:avLst/>
              </a:prstGeom>
              <a:noFill/>
              <a:ln w="38100">
                <a:solidFill>
                  <a:srgbClr val="00B05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3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𝑚𝑒𝑛</m:t>
                          </m:r>
                        </m:sub>
                      </m:sSub>
                      <m:r>
                        <a:rPr lang="en-PH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PH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PH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PH" sz="3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PH" sz="3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  <m:r>
                                  <a:rPr lang="en-PH" sz="3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PH" sz="3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67</m:t>
                                </m:r>
                              </m:e>
                              <m:e>
                                <m:r>
                                  <m:rPr>
                                    <m:brk m:alnAt="7"/>
                                  </m:rPr>
                                  <a:rPr lang="en-PH" sz="3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PH" sz="3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  <m:r>
                                  <m:rPr>
                                    <m:brk m:alnAt="7"/>
                                  </m:rPr>
                                  <a:rPr lang="en-PH" sz="3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PH" sz="3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67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PH" sz="3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PH" sz="3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  <m:r>
                                  <a:rPr lang="en-PH" sz="3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PH" sz="3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67</m:t>
                                </m:r>
                              </m:e>
                              <m:e>
                                <m:r>
                                  <m:rPr>
                                    <m:brk m:alnAt="7"/>
                                  </m:rPr>
                                  <a:rPr lang="en-PH" sz="3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PH" sz="3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  <m:r>
                                  <a:rPr lang="en-PH" sz="3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PH" sz="3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67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PH" sz="30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90E4A08-A13E-2B6A-1317-C61B977827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2722" y="5228566"/>
                <a:ext cx="5061078" cy="88966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3810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8AD00ED-0761-6A46-44EB-BB1147FF26FC}"/>
                  </a:ext>
                </a:extLst>
              </p:cNvPr>
              <p:cNvSpPr txBox="1"/>
              <p:nvPr/>
            </p:nvSpPr>
            <p:spPr>
              <a:xfrm>
                <a:off x="6292722" y="4256272"/>
                <a:ext cx="5061078" cy="889667"/>
              </a:xfrm>
              <a:prstGeom prst="rect">
                <a:avLst/>
              </a:prstGeom>
              <a:noFill/>
              <a:ln w="38100">
                <a:solidFill>
                  <a:srgbClr val="00B05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3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𝑤𝑜𝑚𝑒𝑛</m:t>
                          </m:r>
                        </m:sub>
                      </m:sSub>
                      <m:r>
                        <a:rPr lang="en-PH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PH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PH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PH" sz="3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PH" sz="3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  <m:r>
                                  <m:rPr>
                                    <m:brk m:alnAt="7"/>
                                  </m:rPr>
                                  <a:rPr lang="en-PH" sz="3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m:rPr>
                                    <m:brk m:alnAt="7"/>
                                  </m:rPr>
                                  <a:rPr lang="en-PH" sz="3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  <m:r>
                                  <a:rPr lang="en-PH" sz="3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e>
                              <m:e>
                                <m:r>
                                  <m:rPr>
                                    <m:brk m:alnAt="7"/>
                                  </m:rPr>
                                  <a:rPr lang="en-PH" sz="3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PH" sz="3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  <m:r>
                                  <m:rPr>
                                    <m:brk m:alnAt="7"/>
                                  </m:rPr>
                                  <a:rPr lang="en-PH" sz="3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m:rPr>
                                    <m:brk m:alnAt="7"/>
                                  </m:rPr>
                                  <a:rPr lang="en-PH" sz="3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  <m:r>
                                  <a:rPr lang="en-PH" sz="3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PH" sz="3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PH" sz="3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  <m:r>
                                  <a:rPr lang="en-PH" sz="3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PH" sz="3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67</m:t>
                                </m:r>
                              </m:e>
                              <m:e>
                                <m:r>
                                  <m:rPr>
                                    <m:brk m:alnAt="7"/>
                                  </m:rPr>
                                  <a:rPr lang="en-PH" sz="3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PH" sz="3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  <m:r>
                                  <a:rPr lang="en-PH" sz="3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PH" sz="3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67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PH" sz="30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8AD00ED-0761-6A46-44EB-BB1147FF26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2722" y="4256272"/>
                <a:ext cx="5061078" cy="88966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3810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C6B14E0-255C-E7CB-76E5-5E13F393A428}"/>
                  </a:ext>
                </a:extLst>
              </p:cNvPr>
              <p:cNvSpPr txBox="1"/>
              <p:nvPr/>
            </p:nvSpPr>
            <p:spPr>
              <a:xfrm>
                <a:off x="7239550" y="2234559"/>
                <a:ext cx="2363718" cy="689741"/>
              </a:xfrm>
              <a:prstGeom prst="rect">
                <a:avLst/>
              </a:prstGeom>
              <a:noFill/>
              <a:ln w="38100">
                <a:solidFill>
                  <a:srgbClr val="00B05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3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3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GB" sz="23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𝑤𝑜𝑚𝑒𝑛</m:t>
                          </m:r>
                        </m:sub>
                      </m:sSub>
                      <m:r>
                        <a:rPr lang="en-PH" sz="23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PH" sz="23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PH" sz="23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PH" sz="23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PH" sz="23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65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23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60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PH" sz="23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C6B14E0-255C-E7CB-76E5-5E13F393A4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9550" y="2234559"/>
                <a:ext cx="2363718" cy="68974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 w="3810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E3A6778-6127-D93D-CB28-C9E7646F8218}"/>
                  </a:ext>
                </a:extLst>
              </p:cNvPr>
              <p:cNvSpPr txBox="1"/>
              <p:nvPr/>
            </p:nvSpPr>
            <p:spPr>
              <a:xfrm>
                <a:off x="9947132" y="2234559"/>
                <a:ext cx="1922872" cy="689741"/>
              </a:xfrm>
              <a:prstGeom prst="rect">
                <a:avLst/>
              </a:prstGeom>
              <a:noFill/>
              <a:ln w="38100">
                <a:solidFill>
                  <a:srgbClr val="00B05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3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3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GB" sz="23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𝑚𝑒𝑛</m:t>
                          </m:r>
                        </m:sub>
                      </m:sSub>
                      <m:r>
                        <a:rPr lang="en-PH" sz="23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PH" sz="23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PH" sz="23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sz="23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GB" sz="23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85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23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80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PH" sz="23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E3A6778-6127-D93D-CB28-C9E7646F82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47132" y="2234559"/>
                <a:ext cx="1922872" cy="689741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 w="3810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8DB1F65-EA56-46F2-3970-C8DB4E89E0EA}"/>
                  </a:ext>
                </a:extLst>
              </p:cNvPr>
              <p:cNvSpPr txBox="1"/>
              <p:nvPr/>
            </p:nvSpPr>
            <p:spPr>
              <a:xfrm>
                <a:off x="1784188" y="4758999"/>
                <a:ext cx="2623850" cy="553998"/>
              </a:xfrm>
              <a:prstGeom prst="rect">
                <a:avLst/>
              </a:prstGeom>
              <a:noFill/>
              <a:ln w="38100">
                <a:solidFill>
                  <a:srgbClr val="00B05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GB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𝑤𝑜𝑚𝑒𝑛</m:t>
                          </m:r>
                        </m:sub>
                      </m:sSub>
                      <m:r>
                        <a:rPr lang="en-PH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PH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PH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PH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PH" sz="30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8DB1F65-EA56-46F2-3970-C8DB4E89E0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4188" y="4758999"/>
                <a:ext cx="2623850" cy="553998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 w="3810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68588E0-C93B-D6F7-7655-A05BEDA8AFB4}"/>
                  </a:ext>
                </a:extLst>
              </p:cNvPr>
              <p:cNvSpPr txBox="1"/>
              <p:nvPr/>
            </p:nvSpPr>
            <p:spPr>
              <a:xfrm>
                <a:off x="1784188" y="5545060"/>
                <a:ext cx="2205829" cy="553998"/>
              </a:xfrm>
              <a:prstGeom prst="rect">
                <a:avLst/>
              </a:prstGeom>
              <a:noFill/>
              <a:ln w="38100">
                <a:solidFill>
                  <a:srgbClr val="00B05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GB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𝑚𝑒𝑛</m:t>
                          </m:r>
                        </m:sub>
                      </m:sSub>
                      <m:r>
                        <a:rPr lang="en-PH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r>
                        <a:rPr lang="en-PH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PH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PH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PH" sz="30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68588E0-C93B-D6F7-7655-A05BEDA8AF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4188" y="5545060"/>
                <a:ext cx="2205829" cy="553998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 w="3810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35DF1C8-65C6-E29C-F61C-B65C129C95B3}"/>
                  </a:ext>
                </a:extLst>
              </p:cNvPr>
              <p:cNvSpPr txBox="1"/>
              <p:nvPr/>
            </p:nvSpPr>
            <p:spPr>
              <a:xfrm>
                <a:off x="1608248" y="2098751"/>
                <a:ext cx="2782071" cy="553998"/>
              </a:xfrm>
              <a:prstGeom prst="rect">
                <a:avLst/>
              </a:prstGeom>
              <a:noFill/>
              <a:ln w="38100">
                <a:solidFill>
                  <a:srgbClr val="00B05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GB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𝑤𝑜𝑚𝑒𝑛</m:t>
                          </m:r>
                        </m:sub>
                      </m:sSub>
                      <m:r>
                        <a:rPr lang="en-PH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GB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PH" sz="30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35DF1C8-65C6-E29C-F61C-B65C129C95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8248" y="2098751"/>
                <a:ext cx="2782071" cy="553998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 w="3810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8EF041B-5604-E8C3-FAB4-41B2A1DB0524}"/>
                  </a:ext>
                </a:extLst>
              </p:cNvPr>
              <p:cNvSpPr txBox="1"/>
              <p:nvPr/>
            </p:nvSpPr>
            <p:spPr>
              <a:xfrm>
                <a:off x="1622010" y="2826507"/>
                <a:ext cx="2146426" cy="553998"/>
              </a:xfrm>
              <a:prstGeom prst="rect">
                <a:avLst/>
              </a:prstGeom>
              <a:noFill/>
              <a:ln w="38100">
                <a:solidFill>
                  <a:srgbClr val="00B05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GB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𝑚𝑒𝑛</m:t>
                          </m:r>
                        </m:sub>
                      </m:sSub>
                      <m:r>
                        <a:rPr lang="en-PH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GB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PH" sz="30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8EF041B-5604-E8C3-FAB4-41B2A1DB05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2010" y="2826507"/>
                <a:ext cx="2146426" cy="553998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 w="3810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864631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4340</TotalTime>
  <Words>2368</Words>
  <Application>Microsoft Office PowerPoint</Application>
  <PresentationFormat>Widescreen</PresentationFormat>
  <Paragraphs>515</Paragraphs>
  <Slides>103</Slides>
  <Notes>4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103</vt:i4>
      </vt:variant>
    </vt:vector>
  </HeadingPairs>
  <TitlesOfParts>
    <vt:vector size="109" baseType="lpstr">
      <vt:lpstr>Aptos</vt:lpstr>
      <vt:lpstr>Aptos Display</vt:lpstr>
      <vt:lpstr>Arial</vt:lpstr>
      <vt:lpstr>Cambria Math</vt:lpstr>
      <vt:lpstr>Wingdings</vt:lpstr>
      <vt:lpstr>Office Theme</vt:lpstr>
      <vt:lpstr>Introduction to Gaussian Mixture Models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Gaussian Distribution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Gaussian Distribution</vt:lpstr>
      <vt:lpstr>PowerPoint Presentation</vt:lpstr>
      <vt:lpstr>Gaussian Distribution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Mixture of Gaussians</vt:lpstr>
      <vt:lpstr>Mixture of Gaussians</vt:lpstr>
      <vt:lpstr>Multivariate Gaussian models</vt:lpstr>
      <vt:lpstr>EM Algorithm: E-step</vt:lpstr>
      <vt:lpstr>EM Algorithm: E-step</vt:lpstr>
      <vt:lpstr>EM Algorithm: M-step</vt:lpstr>
      <vt:lpstr>EM Algorithm: M-step</vt:lpstr>
      <vt:lpstr>Expectation-Maximization</vt:lpstr>
      <vt:lpstr>Example Dataset</vt:lpstr>
      <vt:lpstr>PowerPoint Presentation</vt:lpstr>
      <vt:lpstr>Initialize cluster parameters</vt:lpstr>
      <vt:lpstr>Compute the Gaussian density for each sample</vt:lpstr>
      <vt:lpstr>Compute the Gaussian density for each sample</vt:lpstr>
      <vt:lpstr>Compute the Gaussian density for each sample</vt:lpstr>
      <vt:lpstr>Compute the Gaussian density for each sample</vt:lpstr>
      <vt:lpstr>Compute the Gaussian density for each sample</vt:lpstr>
      <vt:lpstr>Compute the Gaussian density for each sample</vt:lpstr>
      <vt:lpstr>Compute the Gaussian density for each sample</vt:lpstr>
      <vt:lpstr>Compute the Gaussian density for each sample</vt:lpstr>
      <vt:lpstr>Compute the Gaussian density for each sample</vt:lpstr>
      <vt:lpstr>Compute the Gaussian density for each sample</vt:lpstr>
      <vt:lpstr>E-step: Compute responsibilities</vt:lpstr>
      <vt:lpstr>E-step: Compute responsibilities</vt:lpstr>
      <vt:lpstr>E-step: Compute responsibilities</vt:lpstr>
      <vt:lpstr>M-step: Update parameters</vt:lpstr>
      <vt:lpstr>M-step: Update parameters</vt:lpstr>
      <vt:lpstr>M-step: Update parameters</vt:lpstr>
      <vt:lpstr>M-step: Update parameters</vt:lpstr>
      <vt:lpstr>M-step: Update parameters</vt:lpstr>
      <vt:lpstr>M-step: Update parameters</vt:lpstr>
      <vt:lpstr>M-step: Update parameters</vt:lpstr>
      <vt:lpstr>M-step: Update parameters</vt:lpstr>
      <vt:lpstr>M-step: Update parameters</vt:lpstr>
      <vt:lpstr>M-step: Update parameters</vt:lpstr>
      <vt:lpstr>M-step: Update parameters</vt:lpstr>
      <vt:lpstr>M-step: Update parameters</vt:lpstr>
      <vt:lpstr>M-step: Update parameters</vt:lpstr>
      <vt:lpstr>M-step: Update parameters</vt:lpstr>
      <vt:lpstr>PowerPoint Presentation</vt:lpstr>
      <vt:lpstr>New cluster parameters</vt:lpstr>
      <vt:lpstr>Summary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Palenzuela, Ronnel</dc:creator>
  <cp:lastModifiedBy>SLY Ponio</cp:lastModifiedBy>
  <cp:revision>513</cp:revision>
  <dcterms:created xsi:type="dcterms:W3CDTF">2024-08-08T01:29:50Z</dcterms:created>
  <dcterms:modified xsi:type="dcterms:W3CDTF">2026-01-22T02:17:39Z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8a813f4b-519a-4481-a498-85770f517757_Enabled">
    <vt:lpwstr>true</vt:lpwstr>
  </property>
  <property fmtid="{D5CDD505-2E9C-101B-9397-08002B2CF9AE}" pid="3" name="MSIP_Label_8a813f4b-519a-4481-a498-85770f517757_SetDate">
    <vt:lpwstr>2024-08-08T02:28:55Z</vt:lpwstr>
  </property>
  <property fmtid="{D5CDD505-2E9C-101B-9397-08002B2CF9AE}" pid="4" name="MSIP_Label_8a813f4b-519a-4481-a498-85770f517757_Method">
    <vt:lpwstr>Standard</vt:lpwstr>
  </property>
  <property fmtid="{D5CDD505-2E9C-101B-9397-08002B2CF9AE}" pid="5" name="MSIP_Label_8a813f4b-519a-4481-a498-85770f517757_Name">
    <vt:lpwstr>Anyone (unrestricted)</vt:lpwstr>
  </property>
  <property fmtid="{D5CDD505-2E9C-101B-9397-08002B2CF9AE}" pid="6" name="MSIP_Label_8a813f4b-519a-4481-a498-85770f517757_SiteId">
    <vt:lpwstr>1d981f77-3ca3-46ae-b0d4-e8044e6c7f84</vt:lpwstr>
  </property>
  <property fmtid="{D5CDD505-2E9C-101B-9397-08002B2CF9AE}" pid="7" name="MSIP_Label_8a813f4b-519a-4481-a498-85770f517757_ActionId">
    <vt:lpwstr>6e000025-dfc4-466b-8a1a-3abd180e870b</vt:lpwstr>
  </property>
  <property fmtid="{D5CDD505-2E9C-101B-9397-08002B2CF9AE}" pid="8" name="MSIP_Label_8a813f4b-519a-4481-a498-85770f517757_ContentBits">
    <vt:lpwstr>0</vt:lpwstr>
  </property>
</Properties>
</file>